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1" r:id="rId7"/>
    <p:sldId id="292" r:id="rId8"/>
    <p:sldId id="260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69" r:id="rId17"/>
    <p:sldId id="285" r:id="rId18"/>
    <p:sldId id="270" r:id="rId19"/>
    <p:sldId id="271" r:id="rId20"/>
    <p:sldId id="272" r:id="rId21"/>
    <p:sldId id="273" r:id="rId22"/>
    <p:sldId id="274" r:id="rId23"/>
    <p:sldId id="275" r:id="rId24"/>
    <p:sldId id="286" r:id="rId25"/>
    <p:sldId id="276" r:id="rId26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7" r:id="rId36"/>
    <p:sldId id="288" r:id="rId37"/>
    <p:sldId id="289" r:id="rId38"/>
    <p:sldId id="291" r:id="rId39"/>
    <p:sldId id="290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3995" y="501015"/>
            <a:ext cx="7442835" cy="1470025"/>
          </a:xfrm>
        </p:spPr>
        <p:txBody>
          <a:bodyPr>
            <a:normAutofit/>
          </a:bodyPr>
          <a:lstStyle/>
          <a:p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65" y="2552700"/>
            <a:ext cx="8775065" cy="4051935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</a:p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05" y="1943100"/>
            <a:ext cx="8797925" cy="49142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7222" t="1602" r="4276" b="189"/>
          <a:stretch>
            <a:fillRect/>
          </a:stretch>
        </p:blipFill>
        <p:spPr>
          <a:xfrm>
            <a:off x="3597910" y="1942465"/>
            <a:ext cx="5313045" cy="4914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3278" t="12304" r="2024" b="12108"/>
          <a:stretch>
            <a:fillRect/>
          </a:stretch>
        </p:blipFill>
        <p:spPr>
          <a:xfrm>
            <a:off x="116205" y="264795"/>
            <a:ext cx="8842375" cy="17068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" y="0"/>
            <a:ext cx="8797290" cy="1635760"/>
          </a:xfrm>
          <a:solidFill>
            <a:schemeClr val="bg2">
              <a:lumMod val="75000"/>
            </a:schemeClr>
          </a:solidFill>
        </p:spPr>
        <p:txBody>
          <a:bodyPr/>
          <a:p>
            <a:r>
              <a:rPr lang="en-US"/>
              <a:t>kan itti fufee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985" y="1600200"/>
            <a:ext cx="8819515" cy="5183505"/>
          </a:xfrm>
          <a:solidFill>
            <a:schemeClr val="bg2">
              <a:lumMod val="90000"/>
            </a:schemeClr>
          </a:solidFill>
        </p:spPr>
        <p:txBody>
          <a:bodyPr/>
          <a:p>
            <a:pPr>
              <a:buFont typeface="Wingdings" panose="05000000000000000000" charset="0"/>
              <a:buChar char="o"/>
            </a:pPr>
            <a:r>
              <a:rPr lang="en-US" altLang="en-US" b="1">
                <a:sym typeface="+mn-ea"/>
              </a:rPr>
              <a:t>Barreessuu </a:t>
            </a:r>
            <a:endParaRPr lang="en-US" altLang="en-US" b="1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sym typeface="+mn-ea"/>
              </a:rPr>
              <a:t>Barreessuun </a:t>
            </a:r>
            <a:r>
              <a:rPr lang="en-US" altLang="en-US">
                <a:sym typeface="+mn-ea"/>
              </a:rPr>
              <a:t>dandeetti afaanii keessaa tokko ta’ee, qubee ykn mallattoo uummanni irratti waliigale fayyadamun mala ergaa dabarsuun katabuudha.</a:t>
            </a:r>
            <a:endParaRPr lang="en-US" altLang="en-US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55" y="73660"/>
            <a:ext cx="8825865" cy="134429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p>
            <a:pPr marL="571500" indent="-571500">
              <a:buFont typeface="Wingdings" panose="05000000000000000000" charset="0"/>
              <a:buChar char="q"/>
            </a:pPr>
            <a:r>
              <a:rPr lang="en-US" altLang="en-US" b="1"/>
              <a:t>Fayyadama Jechootaa</a:t>
            </a:r>
            <a:endParaRPr lang="en-US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55" y="1417955"/>
            <a:ext cx="8839835" cy="544004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p>
            <a:pPr marL="0" indent="0">
              <a:buNone/>
            </a:pPr>
            <a:r>
              <a:rPr lang="en-US" b="1">
                <a:sym typeface="+mn-ea"/>
              </a:rPr>
              <a:t>1. </a:t>
            </a:r>
            <a:r>
              <a:rPr lang="en-US" altLang="en-US" b="1">
                <a:sym typeface="+mn-ea"/>
              </a:rPr>
              <a:t>Hiikaa Kallattii</a:t>
            </a:r>
            <a:endParaRPr lang="en-US" altLang="en-US" b="1">
              <a:sym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sym typeface="+mn-ea"/>
              </a:rPr>
              <a:t>Hiika kallattii jechuun hiika kallattiin jechi tokko qabu jechuudha.</a:t>
            </a:r>
            <a:endParaRPr lang="en-US" altLang="en-US">
              <a:sym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sym typeface="+mn-ea"/>
              </a:rPr>
              <a:t>Fkn</a:t>
            </a:r>
            <a:endParaRPr lang="en-US" altLang="en-US">
              <a:sym typeface="+mn-ea"/>
            </a:endParaRPr>
          </a:p>
          <a:p>
            <a:pPr>
              <a:buFont typeface="Wingdings" panose="05000000000000000000" charset="0"/>
              <a:buChar char="ü"/>
            </a:pPr>
            <a:r>
              <a:rPr lang="en-US" altLang="en-US"/>
              <a:t>Harka qalleeyyii = hiyyeeyyii</a:t>
            </a:r>
            <a:endParaRPr lang="en-US" altLang="en-US"/>
          </a:p>
          <a:p>
            <a:pPr>
              <a:buFont typeface="Wingdings" panose="05000000000000000000" charset="0"/>
              <a:buChar char="ü"/>
            </a:pPr>
            <a:r>
              <a:rPr lang="en-US" altLang="en-US"/>
              <a:t>Haawwan = haadholii</a:t>
            </a:r>
            <a:endParaRPr lang="en-US" altLang="en-US"/>
          </a:p>
          <a:p>
            <a:pPr>
              <a:buFont typeface="Wingdings" panose="05000000000000000000" charset="0"/>
              <a:buChar char="ü"/>
            </a:pPr>
            <a:r>
              <a:rPr lang="en-US" altLang="en-US"/>
              <a:t>Hongee = caama</a:t>
            </a:r>
            <a:endParaRPr lang="en-US" altLang="en-US"/>
          </a:p>
          <a:p>
            <a:pPr>
              <a:buFont typeface="Wingdings" panose="05000000000000000000" charset="0"/>
              <a:buChar char="ü"/>
            </a:pPr>
            <a:r>
              <a:rPr lang="en-US" altLang="en-US"/>
              <a:t>Taatee = gocha raawwatame</a:t>
            </a:r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835" y="-635"/>
            <a:ext cx="8537575" cy="1418590"/>
          </a:xfrm>
          <a:solidFill>
            <a:schemeClr val="bg2">
              <a:lumMod val="50000"/>
            </a:schemeClr>
          </a:solidFill>
        </p:spPr>
        <p:txBody>
          <a:bodyPr/>
          <a:p>
            <a:r>
              <a:rPr lang="en-US"/>
              <a:t>kan itti fufee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455"/>
            <a:ext cx="8538210" cy="5686425"/>
          </a:xfrm>
          <a:solidFill>
            <a:schemeClr val="bg2">
              <a:lumMod val="75000"/>
            </a:schemeClr>
          </a:solidFill>
        </p:spPr>
        <p:txBody>
          <a:bodyPr>
            <a:normAutofit fontScale="90000" lnSpcReduction="10000"/>
          </a:bodyPr>
          <a:p>
            <a:pPr marL="0" indent="0">
              <a:buNone/>
            </a:pPr>
            <a:r>
              <a:rPr lang="en-US" b="1">
                <a:sym typeface="+mn-ea"/>
              </a:rPr>
              <a:t>2. Hiika faallaa</a:t>
            </a:r>
            <a:endParaRPr lang="en-US" b="1"/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ym typeface="+mn-ea"/>
              </a:rPr>
              <a:t>Hiika faallaa jechuun kan jechoota hiikaan walfaallessan jechuudha. 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ym typeface="+mn-ea"/>
              </a:rPr>
              <a:t>Jechoonni kunniin faallaa waliitti yommuu jennu, jechoonni kunniin hariiroo hin qaban jechuu keenyaa miti.</a:t>
            </a:r>
            <a:endParaRPr lang="en-US">
              <a:sym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Fkn</a:t>
            </a:r>
            <a:endParaRPr lang="en-US"/>
          </a:p>
          <a:p>
            <a:pPr>
              <a:buFont typeface="Wingdings" panose="05000000000000000000" charset="0"/>
              <a:buChar char="ü"/>
            </a:pPr>
            <a:r>
              <a:rPr lang="en-US" altLang="en-US"/>
              <a:t>olka’aa = </a:t>
            </a:r>
            <a:r>
              <a:rPr lang="en-US" altLang="en-US">
                <a:sym typeface="+mn-ea"/>
              </a:rPr>
              <a:t>dhiibuu/ciisaa</a:t>
            </a:r>
            <a:endParaRPr lang="en-US" altLang="en-US"/>
          </a:p>
          <a:p>
            <a:pPr>
              <a:buFont typeface="Wingdings" panose="05000000000000000000" charset="0"/>
              <a:buChar char="ü"/>
            </a:pPr>
            <a:r>
              <a:rPr lang="en-US" altLang="en-US"/>
              <a:t> ijaaruu =    </a:t>
            </a:r>
            <a:r>
              <a:rPr lang="en-US" altLang="en-US">
                <a:sym typeface="+mn-ea"/>
              </a:rPr>
              <a:t>diiguu</a:t>
            </a:r>
            <a:r>
              <a:rPr lang="en-US" altLang="en-US"/>
              <a:t>             </a:t>
            </a:r>
            <a:endParaRPr lang="en-US" altLang="en-US"/>
          </a:p>
          <a:p>
            <a:pPr>
              <a:buFont typeface="Wingdings" panose="05000000000000000000" charset="0"/>
              <a:buChar char="ü"/>
            </a:pPr>
            <a:r>
              <a:rPr lang="en-US" altLang="en-US"/>
              <a:t>walakkeessa =  </a:t>
            </a:r>
            <a:r>
              <a:rPr lang="en-US" altLang="en-US">
                <a:sym typeface="+mn-ea"/>
              </a:rPr>
              <a:t>moggaa</a:t>
            </a:r>
            <a:endParaRPr lang="en-US" altLang="en-US"/>
          </a:p>
          <a:p>
            <a:pPr>
              <a:buFont typeface="Wingdings" panose="05000000000000000000" charset="0"/>
              <a:buChar char="ü"/>
            </a:pPr>
            <a:r>
              <a:rPr lang="en-US" altLang="en-US"/>
              <a:t>fuuldura =	</a:t>
            </a:r>
            <a:r>
              <a:rPr lang="en-US" altLang="en-US">
                <a:sym typeface="+mn-ea"/>
              </a:rPr>
              <a:t>duuba</a:t>
            </a:r>
            <a:r>
              <a:rPr lang="en-US" altLang="en-US"/>
              <a:t>			</a:t>
            </a:r>
            <a:endParaRPr lang="en-US" altLang="en-US"/>
          </a:p>
          <a:p>
            <a:pPr>
              <a:buFont typeface="Wingdings" panose="05000000000000000000" charset="0"/>
              <a:buChar char="ü"/>
            </a:pPr>
            <a:r>
              <a:rPr lang="en-US" altLang="en-US"/>
              <a:t> dheeraa = </a:t>
            </a:r>
            <a:r>
              <a:rPr lang="en-US" altLang="en-US">
                <a:sym typeface="+mn-ea"/>
              </a:rPr>
              <a:t>gabaabaa</a:t>
            </a:r>
            <a:endParaRPr lang="en-US" altLang="en-US"/>
          </a:p>
          <a:p>
            <a:pPr>
              <a:buFont typeface="Wingdings" panose="05000000000000000000" charset="0"/>
              <a:buChar char="ü"/>
            </a:pPr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83820"/>
            <a:ext cx="8757285" cy="1334135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p>
            <a:r>
              <a:rPr lang="en-US"/>
              <a:t>kan itti fufee</a:t>
            </a:r>
            <a:br>
              <a:rPr lang="en-US"/>
            </a:br>
            <a:r>
              <a:rPr lang="en-US"/>
              <a:t>Hojii Manaa / Homework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1417955"/>
            <a:ext cx="8763000" cy="532638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80000"/>
          </a:bodyPr>
          <a:p>
            <a:pPr marL="0" indent="0">
              <a:buNone/>
            </a:pPr>
            <a:r>
              <a:rPr lang="en-US" altLang="en-US"/>
              <a:t>A. Jechoota roga “A” jalatti kennaman hiika faallaa isaanii roga “B” jala jiran walitti firoomsi! 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                                         </a:t>
            </a:r>
            <a:r>
              <a:rPr lang="en-US" altLang="en-US" b="1"/>
              <a:t>A </a:t>
            </a:r>
            <a:r>
              <a:rPr lang="en-US" altLang="en-US"/>
              <a:t>                                        </a:t>
            </a:r>
            <a:r>
              <a:rPr lang="en-US" altLang="en-US" b="1"/>
              <a:t>    B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___1) cimtuu                                                              A. fokkistuu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___2) ganama                                                            B. soba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___3) keessa                                                               C. ala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___4) bareedduu                                                       D. galgala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___5) dhugaa                                                              E. gajjallaa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___6) bituu                                                                  F. muraasa 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___7) baay’ee                                                             G. dadhabduu</a:t>
            </a:r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90" y="114935"/>
            <a:ext cx="8841105" cy="1303020"/>
          </a:xfrm>
          <a:solidFill>
            <a:schemeClr val="accent5"/>
          </a:solidFill>
        </p:spPr>
        <p:txBody>
          <a:bodyPr/>
          <a:p>
            <a:r>
              <a:rPr lang="en-US"/>
              <a:t>kan itti fufee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180" y="1417955"/>
            <a:ext cx="8856345" cy="536575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20000"/>
          </a:bodyPr>
          <a:p>
            <a:pPr marL="0" indent="0">
              <a:buNone/>
            </a:pPr>
            <a:r>
              <a:rPr lang="en-US" b="1">
                <a:sym typeface="+mn-ea"/>
              </a:rPr>
              <a:t>3. Hiika Galumsaa</a:t>
            </a:r>
            <a:endParaRPr lang="en-US" b="1"/>
          </a:p>
          <a:p>
            <a:pPr lvl="0" algn="just"/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Hiika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galumsaa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jechuun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jechi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tokko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akkaataa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dubbiifi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barreeffaman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hima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keessatti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dhimma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itti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bahameen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hiika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kennamudha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. </a:t>
            </a:r>
            <a:endParaRPr lang="en-US" sz="28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lt"/>
            </a:endParaRPr>
          </a:p>
          <a:p>
            <a:pPr marL="0" lvl="0" indent="0" algn="just">
              <a:buNone/>
            </a:pP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Fakkeenyaaf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: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lt"/>
              <a:sym typeface="+mn-ea"/>
            </a:endParaRPr>
          </a:p>
          <a:p>
            <a:pPr lvl="0" algn="just">
              <a:buFont typeface="Wingdings" panose="05000000000000000000" charset="0"/>
              <a:buChar char="ü"/>
            </a:pPr>
            <a:r>
              <a:rPr lang="en-US" alt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Dhugaasaan muka </a:t>
            </a:r>
            <a:r>
              <a:rPr lang="en-US" altLang="en-US" sz="28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mure</a:t>
            </a:r>
            <a:r>
              <a:rPr lang="en-US" alt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. (muka kutuu/jigsuu)</a:t>
            </a:r>
            <a:endParaRPr lang="en-US" alt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lt"/>
              <a:sym typeface="+mn-ea"/>
            </a:endParaRPr>
          </a:p>
          <a:p>
            <a:pPr lvl="0" algn="just">
              <a:buFont typeface="Wingdings" panose="05000000000000000000" charset="0"/>
              <a:buChar char="ü"/>
            </a:pPr>
            <a:r>
              <a:rPr lang="en-US" alt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Abbaan seeraa seera </a:t>
            </a:r>
            <a:r>
              <a:rPr lang="en-US" altLang="en-US" sz="28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mure</a:t>
            </a:r>
            <a:r>
              <a:rPr lang="en-US" alt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. (murtii kennuu)</a:t>
            </a:r>
            <a:endParaRPr lang="en-US" alt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lt"/>
              <a:sym typeface="+mn-ea"/>
            </a:endParaRPr>
          </a:p>
          <a:p>
            <a:pPr lvl="0" algn="just">
              <a:buFont typeface="Wingdings" panose="05000000000000000000" charset="0"/>
              <a:buChar char="ü"/>
            </a:pPr>
            <a:r>
              <a:rPr lang="en-US" alt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Hojiin nama tokko tokkoo nama </a:t>
            </a:r>
            <a:r>
              <a:rPr lang="en-US" altLang="en-US" sz="28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guba</a:t>
            </a:r>
            <a:r>
              <a:rPr lang="en-US" alt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. ( nama aarsa)</a:t>
            </a:r>
            <a:endParaRPr lang="en-US" alt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lt"/>
              <a:sym typeface="+mn-ea"/>
            </a:endParaRPr>
          </a:p>
          <a:p>
            <a:pPr lvl="0" algn="just">
              <a:buFont typeface="Wingdings" panose="05000000000000000000" charset="0"/>
              <a:buChar char="ü"/>
            </a:pPr>
            <a:r>
              <a:rPr lang="en-US" alt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Ibiddi yoo tuqan nama </a:t>
            </a:r>
            <a:r>
              <a:rPr lang="en-US" altLang="en-US" sz="28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guba</a:t>
            </a:r>
            <a:r>
              <a:rPr lang="en-US" alt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.( balaa nama irra gessisa)</a:t>
            </a:r>
            <a:endParaRPr lang="en-US" alt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lt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-635"/>
            <a:ext cx="8727440" cy="90868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p>
            <a:r>
              <a:rPr lang="en-US"/>
              <a:t>kan itti fufee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930" y="904240"/>
            <a:ext cx="8750935" cy="586105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p>
            <a:pPr marL="0" lvl="0" indent="0">
              <a:buNone/>
            </a:pPr>
            <a:r>
              <a:rPr lang="en-US">
                <a:cs typeface="+mn-lt"/>
                <a:sym typeface="+mn-ea"/>
              </a:rPr>
              <a:t>4.</a:t>
            </a:r>
            <a:r>
              <a:rPr lang="en-US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Hiika</a:t>
            </a: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dhokataa</a:t>
            </a: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.</a:t>
            </a:r>
            <a:endParaRPr lang="en-US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lt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  <a:cs typeface="+mn-lt"/>
                <a:sym typeface="+mn-ea"/>
              </a:rPr>
              <a:t> </a:t>
            </a:r>
            <a:r>
              <a:rPr lang="en-US" dirty="0" err="1">
                <a:cs typeface="+mn-lt"/>
                <a:sym typeface="+mn-ea"/>
              </a:rPr>
              <a:t>Haala</a:t>
            </a:r>
            <a:r>
              <a:rPr lang="en-US" dirty="0">
                <a:cs typeface="+mn-lt"/>
                <a:sym typeface="+mn-ea"/>
              </a:rPr>
              <a:t> </a:t>
            </a:r>
            <a:r>
              <a:rPr lang="en-US" dirty="0" err="1">
                <a:cs typeface="+mn-lt"/>
                <a:sym typeface="+mn-ea"/>
              </a:rPr>
              <a:t>dubbataa</a:t>
            </a:r>
            <a:r>
              <a:rPr lang="en-US" dirty="0">
                <a:cs typeface="+mn-lt"/>
                <a:sym typeface="+mn-ea"/>
              </a:rPr>
              <a:t> </a:t>
            </a:r>
            <a:r>
              <a:rPr lang="en-US" dirty="0" err="1">
                <a:cs typeface="+mn-lt"/>
                <a:sym typeface="+mn-ea"/>
              </a:rPr>
              <a:t>hordofuudhaan</a:t>
            </a:r>
            <a:r>
              <a:rPr lang="en-US" dirty="0">
                <a:cs typeface="+mn-lt"/>
                <a:sym typeface="+mn-ea"/>
              </a:rPr>
              <a:t> </a:t>
            </a:r>
            <a:r>
              <a:rPr lang="en-US" dirty="0" err="1">
                <a:cs typeface="+mn-lt"/>
                <a:sym typeface="+mn-ea"/>
              </a:rPr>
              <a:t>kan</a:t>
            </a:r>
            <a:r>
              <a:rPr lang="en-US" dirty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hubatamudha</a:t>
            </a:r>
            <a:r>
              <a:rPr lang="en-US" dirty="0">
                <a:cs typeface="+mn-lt"/>
                <a:sym typeface="+mn-ea"/>
              </a:rPr>
              <a:t>. </a:t>
            </a:r>
            <a:endParaRPr lang="en-US" dirty="0">
              <a:cs typeface="+mn-lt"/>
              <a:sym typeface="+mn-ea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err="1" smtClean="0">
                <a:cs typeface="+mn-lt"/>
                <a:sym typeface="+mn-ea"/>
              </a:rPr>
              <a:t>Kunis</a:t>
            </a:r>
            <a:r>
              <a:rPr lang="en-US" dirty="0">
                <a:cs typeface="+mn-lt"/>
                <a:sym typeface="+mn-ea"/>
              </a:rPr>
              <a:t>,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hiika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jechi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tokko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kallattiin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qabuun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alatti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hiika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jecha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tokkoof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kennamudha</a:t>
            </a:r>
            <a:r>
              <a:rPr lang="en-US" dirty="0" smtClean="0">
                <a:cs typeface="+mn-lt"/>
                <a:sym typeface="+mn-ea"/>
              </a:rPr>
              <a:t>. </a:t>
            </a:r>
            <a:endParaRPr lang="en-US" dirty="0" smtClean="0">
              <a:cs typeface="+mn-lt"/>
              <a:sym typeface="+mn-ea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err="1" smtClean="0">
                <a:cs typeface="+mn-lt"/>
                <a:sym typeface="+mn-ea"/>
              </a:rPr>
              <a:t>Karaa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biraatin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immoo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b="1" dirty="0" err="1" smtClean="0">
                <a:cs typeface="+mn-lt"/>
                <a:sym typeface="+mn-ea"/>
              </a:rPr>
              <a:t>jechama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jedhamuu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ni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danda’a</a:t>
            </a:r>
            <a:r>
              <a:rPr lang="en-US" dirty="0" smtClean="0">
                <a:cs typeface="+mn-lt"/>
                <a:sym typeface="+mn-ea"/>
              </a:rPr>
              <a:t>.</a:t>
            </a:r>
            <a:endParaRPr lang="en-US" dirty="0" smtClean="0">
              <a:cs typeface="+mn-lt"/>
            </a:endParaRPr>
          </a:p>
          <a:p>
            <a:pPr marL="0" lvl="0" indent="0">
              <a:buNone/>
            </a:pPr>
            <a:r>
              <a:rPr lang="en-US" dirty="0" err="1" smtClean="0">
                <a:cs typeface="+mn-lt"/>
                <a:sym typeface="+mn-ea"/>
              </a:rPr>
              <a:t>Fakkeenya</a:t>
            </a:r>
            <a:r>
              <a:rPr lang="en-US" dirty="0">
                <a:cs typeface="+mn-lt"/>
                <a:sym typeface="+mn-ea"/>
              </a:rPr>
              <a:t>: </a:t>
            </a:r>
            <a:endParaRPr lang="en-US" dirty="0">
              <a:cs typeface="+mn-lt"/>
              <a:sym typeface="+mn-ea"/>
            </a:endParaRPr>
          </a:p>
          <a:p>
            <a:pPr lvl="0">
              <a:buFont typeface="Wingdings" panose="05000000000000000000" charset="0"/>
              <a:buChar char="ü"/>
            </a:pPr>
            <a:r>
              <a:rPr lang="en-US" dirty="0" smtClean="0">
                <a:cs typeface="+mn-lt"/>
              </a:rPr>
              <a:t>Odaa jala jiru = seeraan bulu</a:t>
            </a:r>
            <a:endParaRPr lang="en-US" dirty="0" smtClean="0">
              <a:cs typeface="+mn-lt"/>
            </a:endParaRPr>
          </a:p>
          <a:p>
            <a:pPr lvl="0">
              <a:buFont typeface="Wingdings" panose="05000000000000000000" charset="0"/>
              <a:buChar char="ü"/>
            </a:pPr>
            <a:r>
              <a:rPr lang="en-US" dirty="0" smtClean="0">
                <a:cs typeface="+mn-lt"/>
              </a:rPr>
              <a:t>Garaa laafessa = Namaaf naha</a:t>
            </a:r>
            <a:endParaRPr lang="en-US" dirty="0" smtClean="0">
              <a:cs typeface="+mn-lt"/>
            </a:endParaRPr>
          </a:p>
          <a:p>
            <a:pPr lvl="0">
              <a:buFont typeface="Wingdings" panose="05000000000000000000" charset="0"/>
              <a:buChar char="ü"/>
            </a:pPr>
            <a:r>
              <a:rPr lang="en-US" dirty="0" smtClean="0">
                <a:cs typeface="+mn-lt"/>
              </a:rPr>
              <a:t>Fuula bade = Jibbe fi kkf</a:t>
            </a:r>
            <a:endParaRPr lang="en-US" dirty="0" smtClean="0">
              <a:cs typeface="+mn-lt"/>
            </a:endParaRPr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" y="274955"/>
            <a:ext cx="8671560" cy="2475865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p>
            <a:r>
              <a:rPr lang="en-US" altLang="en-US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BOQONNAA LAMA</a:t>
            </a:r>
            <a:endParaRPr lang="en-US" alt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520" y="2760345"/>
            <a:ext cx="8672830" cy="39624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p>
            <a:pPr marL="0" indent="0">
              <a:buNone/>
            </a:pPr>
            <a:r>
              <a:rPr lang="en-US" altLang="en-US"/>
              <a:t> </a:t>
            </a:r>
            <a:endParaRPr lang="en-US" altLang="en-US"/>
          </a:p>
          <a:p>
            <a:pPr marL="0" indent="0" algn="ctr">
              <a:buNone/>
            </a:pPr>
            <a:r>
              <a:rPr lang="en-US" altLang="en-US" sz="8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TUURIIZIMII</a:t>
            </a:r>
            <a:endParaRPr lang="en-US" altLang="en-US" sz="8000" b="1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" y="95250"/>
            <a:ext cx="8848725" cy="10668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p>
            <a:pPr marL="571500" indent="-571500">
              <a:buFont typeface="Wingdings" panose="05000000000000000000" charset="0"/>
              <a:buChar char="q"/>
            </a:pPr>
            <a:r>
              <a:rPr lang="en-US" altLang="en-US" b="1"/>
              <a:t>Dhaamjecha</a:t>
            </a:r>
            <a:endParaRPr lang="en-US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95" y="1113155"/>
            <a:ext cx="8860155" cy="5638165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p>
            <a:r>
              <a:rPr lang="en-US"/>
              <a:t> Dhaamjecha qaama afaanii isa xiqqaa kan hiika qabu yoo ta’u jechi tokko yoo xiqqaate dhemjecha tokko, yeroo baay’ee ammoo tokkoo ol of keessaa qabata. </a:t>
            </a:r>
            <a:endParaRPr lang="en-US"/>
          </a:p>
          <a:p>
            <a:r>
              <a:rPr lang="en-US"/>
              <a:t>Qabiyyee ykn unkaa irratti hunda’uun,akaakuu dhamjecha iddoo lamatti qoodna.</a:t>
            </a:r>
            <a:endParaRPr lang="en-US"/>
          </a:p>
          <a:p>
            <a:pPr marL="0" indent="0">
              <a:buNone/>
            </a:pPr>
            <a:r>
              <a:rPr lang="en-US"/>
              <a:t>1. Hirkataa</a:t>
            </a:r>
            <a:endParaRPr lang="en-US"/>
          </a:p>
          <a:p>
            <a:pPr marL="0" indent="0">
              <a:buNone/>
            </a:pPr>
            <a:r>
              <a:rPr lang="en-US"/>
              <a:t>2. Danda’uun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05" y="635"/>
            <a:ext cx="8830310" cy="1601470"/>
          </a:xfrm>
          <a:solidFill>
            <a:schemeClr val="accent3">
              <a:lumMod val="75000"/>
            </a:schemeClr>
          </a:solidFill>
        </p:spPr>
        <p:txBody>
          <a:bodyPr/>
          <a:p>
            <a:r>
              <a:rPr lang="en-US"/>
              <a:t>kan itti fufee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65" y="1600200"/>
            <a:ext cx="8820150" cy="5179695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p>
            <a:r>
              <a:rPr lang="en-US" altLang="en-US"/>
              <a:t>Namoota = nama -oota</a:t>
            </a:r>
            <a:endParaRPr lang="en-US" altLang="en-US"/>
          </a:p>
          <a:p>
            <a:r>
              <a:rPr lang="en-US" altLang="en-US"/>
              <a:t> Kitaabilee = kitaaba -lee</a:t>
            </a:r>
            <a:endParaRPr lang="en-US" altLang="en-US"/>
          </a:p>
          <a:p>
            <a:r>
              <a:rPr lang="en-US" altLang="en-US"/>
              <a:t> sangoota =  sangaa -oota</a:t>
            </a:r>
            <a:endParaRPr lang="en-US" altLang="en-US"/>
          </a:p>
          <a:p>
            <a:r>
              <a:rPr lang="en-US" altLang="en-US"/>
              <a:t> jabbiilee = jabbii -lee</a:t>
            </a:r>
            <a:endParaRPr lang="en-US" altLang="en-US"/>
          </a:p>
          <a:p>
            <a:r>
              <a:rPr lang="en-US" altLang="en-US"/>
              <a:t> saroota = saree -oota</a:t>
            </a:r>
            <a:endParaRPr lang="en-US" altLang="en-US"/>
          </a:p>
          <a:p>
            <a:r>
              <a:rPr lang="en-US" altLang="en-US"/>
              <a:t> gaaffilee = gaaffii - lee</a:t>
            </a:r>
            <a:endParaRPr lang="en-US" altLang="en-US"/>
          </a:p>
          <a:p>
            <a:r>
              <a:rPr lang="en-US" altLang="en-US"/>
              <a:t> hoolota = hoolaa -ota</a:t>
            </a:r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15" y="107950"/>
            <a:ext cx="8785225" cy="114998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p>
            <a:pPr marL="571500" indent="-571500">
              <a:buFont typeface="Wingdings" panose="05000000000000000000" charset="0"/>
              <a:buChar char="q"/>
            </a:pPr>
            <a:r>
              <a:rPr lang="en-US" altLang="en-US" b="1"/>
              <a:t>Ogwalaloo</a:t>
            </a:r>
            <a:endParaRPr lang="en-US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60" y="1172845"/>
            <a:ext cx="8797925" cy="55778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20000"/>
          </a:bodyPr>
          <a:p>
            <a:r>
              <a:rPr lang="en-US"/>
              <a:t>Afaan ogwalaloo caasaa dudhaa xiinqooqaarraa maquu danda’a.</a:t>
            </a:r>
            <a:endParaRPr lang="en-US"/>
          </a:p>
          <a:p>
            <a:r>
              <a:rPr lang="en-US"/>
              <a:t>Dandeettiifi beekumsa walaloo barreessuu, hubachuufi madaluudha.</a:t>
            </a:r>
            <a:endParaRPr lang="en-US"/>
          </a:p>
          <a:p>
            <a:r>
              <a:rPr lang="en-US"/>
              <a:t>Fkn;        </a:t>
            </a:r>
            <a:r>
              <a:rPr lang="en-US" altLang="en-US"/>
              <a:t>Uumamaan badhaatuu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                   Jannata lafarraa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                   Lakkaa’amee hindhumu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                   Uumamni kee Aaddaa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                   Dachee too Itoophiyaa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                   Irri kee faayamee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                  Tulluufi mukkeeniin....</a:t>
            </a: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0010" y="85090"/>
            <a:ext cx="8979535" cy="673544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" y="83185"/>
            <a:ext cx="8896350" cy="1517015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p>
            <a:pPr marL="571500" indent="-571500">
              <a:buFont typeface="Wingdings" panose="05000000000000000000" charset="0"/>
              <a:buChar char="q"/>
            </a:pPr>
            <a:r>
              <a:rPr lang="en-US" b="1"/>
              <a:t>Walaloo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35" y="1600200"/>
            <a:ext cx="8888730" cy="525716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p>
            <a:r>
              <a:rPr lang="en-US"/>
              <a:t>Walaloon damee keessaa kan bo’oofi, ceesiisaan tolfamee qooqa miidhaginaaniifi yeedalloodhaan dhiyaatudha.</a:t>
            </a:r>
            <a:endParaRPr lang="en-US"/>
          </a:p>
          <a:p>
            <a:r>
              <a:rPr lang="en-US"/>
              <a:t>Walaloo keessatti qooqa, suureessuu, malleen dubbiifi jeechoota fayyadamuun hiikkaa gabbataa dabarsu.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90" y="107315"/>
            <a:ext cx="8750935" cy="149288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p>
            <a:pPr marL="571500" indent="-571500">
              <a:buFont typeface="Wingdings" panose="05000000000000000000" charset="0"/>
              <a:buChar char="q"/>
            </a:pPr>
            <a:r>
              <a:rPr lang="en-US" b="1"/>
              <a:t>Amaloota Walaloo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725" y="1600200"/>
            <a:ext cx="8761730" cy="525843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p>
            <a:r>
              <a:rPr lang="en-US"/>
              <a:t>Walaloon qabatamaadha.</a:t>
            </a:r>
            <a:endParaRPr lang="en-US"/>
          </a:p>
          <a:p>
            <a:r>
              <a:rPr lang="en-US"/>
              <a:t>Walaloon fakkii uuma.</a:t>
            </a:r>
            <a:endParaRPr lang="en-US"/>
          </a:p>
          <a:p>
            <a:r>
              <a:rPr lang="en-US"/>
              <a:t>Walaloon filannoo jechaafi yaadaa gafata.</a:t>
            </a:r>
            <a:endParaRPr lang="en-US"/>
          </a:p>
          <a:p>
            <a:r>
              <a:rPr lang="en-US"/>
              <a:t>Walaloon yeedalloo qaba.</a:t>
            </a:r>
            <a:endParaRPr lang="en-US"/>
          </a:p>
          <a:p>
            <a:r>
              <a:rPr lang="en-US"/>
              <a:t>Walaloon qusannoo jechaa qaba.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05" y="635"/>
            <a:ext cx="8507095" cy="779145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p>
            <a:pPr marL="571500" indent="-571500">
              <a:buFont typeface="Wingdings" panose="05000000000000000000" charset="0"/>
              <a:buChar char="q"/>
            </a:pPr>
            <a:r>
              <a:rPr lang="en-US" b="1"/>
              <a:t>Fakkeenya Walaloo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40" y="780415"/>
            <a:ext cx="8506460" cy="607758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p>
            <a:pPr marL="0" indent="0" algn="ctr">
              <a:buNone/>
            </a:pPr>
            <a:r>
              <a:rPr lang="en-US" altLang="en-US" sz="1800" b="1"/>
              <a:t>Uumamaan badhaatuu</a:t>
            </a:r>
            <a:endParaRPr lang="en-US" altLang="en-US" sz="1800" b="1"/>
          </a:p>
          <a:p>
            <a:pPr marL="0" indent="0" algn="ctr">
              <a:buNone/>
            </a:pPr>
            <a:r>
              <a:rPr lang="en-US" altLang="en-US" sz="1800" b="1"/>
              <a:t>Jannata lafarraa</a:t>
            </a:r>
            <a:endParaRPr lang="en-US" altLang="en-US" sz="1800" b="1"/>
          </a:p>
          <a:p>
            <a:pPr marL="0" indent="0" algn="ctr">
              <a:buNone/>
            </a:pPr>
            <a:r>
              <a:rPr lang="en-US" altLang="en-US" sz="1800" b="1"/>
              <a:t>Lakkaa’amee hindhumu</a:t>
            </a:r>
            <a:endParaRPr lang="en-US" altLang="en-US" sz="1800" b="1"/>
          </a:p>
          <a:p>
            <a:pPr marL="0" indent="0" algn="ctr">
              <a:buNone/>
            </a:pPr>
            <a:r>
              <a:rPr lang="en-US" altLang="en-US" sz="1800" b="1"/>
              <a:t>Uumamni kee Aayyaa</a:t>
            </a:r>
            <a:endParaRPr lang="en-US" altLang="en-US" sz="1800" b="1"/>
          </a:p>
          <a:p>
            <a:pPr marL="0" indent="0" algn="ctr">
              <a:buNone/>
            </a:pPr>
            <a:r>
              <a:rPr lang="en-US" altLang="en-US" sz="1800" b="1"/>
              <a:t>Dachee too Itoophiyaa</a:t>
            </a:r>
            <a:endParaRPr lang="en-US" altLang="en-US" sz="1800" b="1"/>
          </a:p>
          <a:p>
            <a:pPr marL="0" indent="0" algn="ctr">
              <a:buNone/>
            </a:pPr>
            <a:r>
              <a:rPr lang="en-US" altLang="en-US" sz="1800" b="1"/>
              <a:t>Irri kee faayamee</a:t>
            </a:r>
            <a:endParaRPr lang="en-US" altLang="en-US" sz="1800" b="1"/>
          </a:p>
          <a:p>
            <a:pPr marL="0" indent="0" algn="ctr">
              <a:buNone/>
            </a:pPr>
            <a:r>
              <a:rPr lang="en-US" altLang="en-US" sz="1800" b="1"/>
              <a:t>Tulluufi mukkeeniin</a:t>
            </a:r>
            <a:endParaRPr lang="en-US" altLang="en-US" sz="1800" b="1"/>
          </a:p>
          <a:p>
            <a:pPr marL="0" indent="0" algn="ctr">
              <a:buNone/>
            </a:pPr>
            <a:r>
              <a:rPr lang="en-US" altLang="en-US" sz="1800" b="1"/>
              <a:t>Sululaafi dirreen</a:t>
            </a:r>
            <a:endParaRPr lang="en-US" altLang="en-US" sz="1800" b="1"/>
          </a:p>
          <a:p>
            <a:pPr marL="0" indent="0" algn="ctr">
              <a:buNone/>
            </a:pPr>
            <a:r>
              <a:rPr lang="en-US" altLang="en-US" sz="1800" b="1"/>
              <a:t>Haraafi laggeeniin</a:t>
            </a:r>
            <a:endParaRPr lang="en-US" altLang="en-US" sz="1800" b="1"/>
          </a:p>
          <a:p>
            <a:pPr marL="0" indent="0" algn="ctr">
              <a:buNone/>
            </a:pPr>
            <a:r>
              <a:rPr lang="en-US" altLang="en-US" sz="1800" b="1"/>
              <a:t>Ija nu quubsita</a:t>
            </a:r>
            <a:endParaRPr lang="en-US" altLang="en-US" sz="1800" b="1"/>
          </a:p>
          <a:p>
            <a:pPr marL="0" indent="0" algn="ctr">
              <a:buNone/>
            </a:pPr>
            <a:r>
              <a:rPr lang="en-US" altLang="en-US" sz="1800" b="1"/>
              <a:t>Adda kee bareenni.</a:t>
            </a:r>
            <a:endParaRPr lang="en-US" altLang="en-US" sz="1800" b="1"/>
          </a:p>
          <a:p>
            <a:pPr marL="0" indent="0" algn="ctr">
              <a:buNone/>
            </a:pPr>
            <a:r>
              <a:rPr lang="en-US" altLang="en-US" sz="1800" b="1"/>
              <a:t>Keessi kees badhaadhee</a:t>
            </a:r>
            <a:endParaRPr lang="en-US" altLang="en-US" sz="1800" b="1"/>
          </a:p>
          <a:p>
            <a:pPr marL="0" indent="0" algn="ctr">
              <a:buNone/>
            </a:pPr>
            <a:r>
              <a:rPr lang="en-US" altLang="en-US" sz="1800" b="1"/>
              <a:t>Guutee jira albuunni</a:t>
            </a:r>
            <a:endParaRPr lang="en-US" altLang="en-US" sz="1800" b="1"/>
          </a:p>
          <a:p>
            <a:pPr marL="0" indent="0" algn="ctr">
              <a:buNone/>
            </a:pPr>
            <a:r>
              <a:rPr lang="en-US" altLang="en-US" sz="1800" b="1"/>
              <a:t>Seenaa hedduu qabda</a:t>
            </a:r>
            <a:endParaRPr lang="en-US" altLang="en-US" sz="1800" b="1"/>
          </a:p>
          <a:p>
            <a:pPr marL="0" indent="0" algn="ctr">
              <a:buNone/>
            </a:pPr>
            <a:r>
              <a:rPr lang="en-US" altLang="en-US" sz="1800" b="1"/>
              <a:t>Dubadhus yoom dhuma</a:t>
            </a:r>
            <a:endParaRPr lang="en-US" altLang="en-US" sz="1800" b="1"/>
          </a:p>
          <a:p>
            <a:pPr marL="0" indent="0" algn="ctr">
              <a:buNone/>
            </a:pPr>
            <a:r>
              <a:rPr lang="en-US" altLang="en-US" sz="1800" b="1"/>
              <a:t>Deessee too yaa ulfoo</a:t>
            </a:r>
            <a:endParaRPr lang="en-US" altLang="en-US" sz="1800" b="1"/>
          </a:p>
          <a:p>
            <a:pPr marL="0" indent="0" algn="ctr">
              <a:buNone/>
            </a:pPr>
            <a:r>
              <a:rPr lang="en-US" altLang="en-US" sz="1800" b="1"/>
              <a:t>Haadha goota kumaa...</a:t>
            </a:r>
            <a:endParaRPr lang="en-US" altLang="en-US" sz="1800" b="1"/>
          </a:p>
          <a:p>
            <a:pPr marL="0" indent="0" algn="ctr">
              <a:buNone/>
            </a:pPr>
            <a:r>
              <a:rPr lang="en-US" altLang="en-US" sz="1800"/>
              <a:t>(Walaloo sirbaa Isqiyaas irraa fooyya’ee fudhatame)</a:t>
            </a:r>
            <a:endParaRPr lang="en-US" altLang="en-US"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296862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p>
            <a:r>
              <a:rPr lang="en-US" altLang="en-US" sz="66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BOQONNAA SADII</a:t>
            </a:r>
            <a:endParaRPr lang="en-US" altLang="en-US" sz="660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43580"/>
            <a:ext cx="8229600" cy="344678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p>
            <a:pPr marL="0" indent="0" algn="ctr">
              <a:buNone/>
            </a:pPr>
            <a:endParaRPr lang="en-US" altLang="en-US"/>
          </a:p>
          <a:p>
            <a:pPr marL="0" indent="0" algn="ctr">
              <a:buNone/>
            </a:pPr>
            <a:endParaRPr lang="en-US" altLang="en-US"/>
          </a:p>
          <a:p>
            <a:pPr marL="0" indent="0" algn="ctr">
              <a:buNone/>
            </a:pPr>
            <a:r>
              <a:rPr lang="en-US" altLang="en-US" sz="660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SHEEKKOO</a:t>
            </a:r>
            <a:endParaRPr lang="en-US" altLang="en-US" sz="660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94615"/>
            <a:ext cx="8736965" cy="84455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p>
            <a:pPr marL="571500" indent="-571500">
              <a:buFont typeface="Wingdings" panose="05000000000000000000" charset="0"/>
              <a:buChar char="q"/>
            </a:pPr>
            <a:r>
              <a:rPr lang="en-US" b="1"/>
              <a:t>Afoola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39165"/>
            <a:ext cx="8769985" cy="585533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20000"/>
          </a:bodyPr>
          <a:p>
            <a:pPr>
              <a:buFont typeface="Wingdings" panose="05000000000000000000" charset="0"/>
              <a:buChar char="o"/>
            </a:pPr>
            <a:r>
              <a:rPr lang="en-US" altLang="en-US" b="1"/>
              <a:t>Maalummaa Afoolaa</a:t>
            </a:r>
            <a:endParaRPr lang="en-US" altLang="en-US" b="1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Afoolli hambaa uummataa kana dhaloota dhalootatti afaaniin darbuudha.</a:t>
            </a:r>
            <a:endParaRPr lang="en-US" alt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Afoolli kan dhaloota dhalootatti </a:t>
            </a:r>
            <a:endParaRPr lang="en-US" alt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afaaniin darbuufi hambaa uummataati.</a:t>
            </a:r>
            <a:endParaRPr lang="en-US" altLang="en-US"/>
          </a:p>
          <a:p>
            <a:pPr>
              <a:buFont typeface="Wingdings" panose="05000000000000000000" charset="0"/>
              <a:buChar char="o"/>
            </a:pPr>
            <a:r>
              <a:rPr lang="en-US" altLang="en-US" b="1"/>
              <a:t> Sheekkoo</a:t>
            </a:r>
            <a:endParaRPr lang="en-US" altLang="en-US" b="1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/>
              <a:t>Sheekkoon gosa afoolaa hawaasni waan ifa baasuu hin barbaanne, gaddaafi gammachuu, jaalala, hawwii, gaarummaafi ammeenya ifatti ibsachuu hin barbaanne bineensota, mukkeen, dhagaafi kkf itti moggaasuun seenessudha.</a:t>
            </a:r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35" y="115570"/>
            <a:ext cx="8717280" cy="90868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p>
            <a:pPr marL="571500" indent="-571500">
              <a:buFont typeface="Wingdings" panose="05000000000000000000" charset="0"/>
              <a:buChar char="q"/>
            </a:pPr>
            <a:r>
              <a:rPr lang="en-US" b="1"/>
              <a:t> Hiika Galumsaa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835" y="985520"/>
            <a:ext cx="8717280" cy="571563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p>
            <a:pPr>
              <a:buFont typeface="Wingdings" panose="05000000000000000000" charset="0"/>
              <a:buChar char="q"/>
            </a:pPr>
            <a:r>
              <a:rPr lang="en-US" altLang="en-US"/>
              <a:t> Jechoota roga “</a:t>
            </a:r>
            <a:r>
              <a:rPr lang="en-US" altLang="en-US" b="1"/>
              <a:t>A</a:t>
            </a:r>
            <a:r>
              <a:rPr lang="en-US" altLang="en-US"/>
              <a:t>” jala jiran hiika galumsaa isaan dubbisa olii keessatti qaban roga “</a:t>
            </a:r>
            <a:r>
              <a:rPr lang="en-US" altLang="en-US" b="1"/>
              <a:t>B</a:t>
            </a:r>
            <a:r>
              <a:rPr lang="en-US" altLang="en-US"/>
              <a:t>” jalatti kennamaniin walitti firoomsi!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                </a:t>
            </a:r>
            <a:r>
              <a:rPr lang="en-US" altLang="en-US" b="1" u="sng"/>
              <a:t>A</a:t>
            </a:r>
            <a:r>
              <a:rPr lang="en-US" altLang="en-US"/>
              <a:t>                                     </a:t>
            </a:r>
            <a:r>
              <a:rPr lang="en-US" altLang="en-US" b="1" u="sng"/>
              <a:t>B 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_____1. Mala                         A. halaala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_____2. faccisuu                   B. hubuu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_____3. fagoo                      C. tooftaa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_____4. miidhuu                 D. ittisuu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_____5. qaawwa 			  E. karaa/ulaa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_____6. se’uu 			      F. itti fakkaachuu/yaaduu</a:t>
            </a:r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30" y="116205"/>
            <a:ext cx="8759825" cy="1057275"/>
          </a:xfrm>
          <a:solidFill>
            <a:schemeClr val="bg2">
              <a:lumMod val="90000"/>
            </a:schemeClr>
          </a:solidFill>
        </p:spPr>
        <p:txBody>
          <a:bodyPr/>
          <a:p>
            <a:pPr marL="571500" indent="-571500">
              <a:buFont typeface="Wingdings" panose="05000000000000000000" charset="0"/>
              <a:buChar char="q"/>
            </a:pPr>
            <a:r>
              <a:rPr lang="en-US" altLang="en-US" b="1"/>
              <a:t> Gaalee</a:t>
            </a:r>
            <a:endParaRPr lang="en-US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430" y="1172845"/>
            <a:ext cx="8759190" cy="5614035"/>
          </a:xfrm>
          <a:solidFill>
            <a:schemeClr val="bg2">
              <a:lumMod val="75000"/>
            </a:schemeClr>
          </a:solidFill>
        </p:spPr>
        <p:txBody>
          <a:bodyPr/>
          <a:p>
            <a:r>
              <a:rPr lang="en-US" altLang="en-US"/>
              <a:t>Gaaleen jechoota waliin yaa’uun/ qindaa’uun hiika yaadrimee tokko kennu.</a:t>
            </a:r>
            <a:endParaRPr lang="en-US" altLang="en-US"/>
          </a:p>
          <a:p>
            <a:r>
              <a:rPr lang="en-US" dirty="0" err="1">
                <a:cs typeface="+mn-lt"/>
                <a:sym typeface="+mn-ea"/>
              </a:rPr>
              <a:t>Gaaleen</a:t>
            </a:r>
            <a:r>
              <a:rPr lang="en-US" dirty="0">
                <a:cs typeface="+mn-lt"/>
                <a:sym typeface="+mn-ea"/>
              </a:rPr>
              <a:t> </a:t>
            </a:r>
            <a:r>
              <a:rPr lang="en-US" dirty="0" err="1">
                <a:cs typeface="+mn-lt"/>
                <a:sym typeface="+mn-ea"/>
              </a:rPr>
              <a:t>caaseffama</a:t>
            </a:r>
            <a:r>
              <a:rPr lang="en-US" dirty="0">
                <a:cs typeface="+mn-lt"/>
                <a:sym typeface="+mn-ea"/>
              </a:rPr>
              <a:t> </a:t>
            </a:r>
            <a:r>
              <a:rPr lang="en-US" dirty="0" err="1">
                <a:cs typeface="+mn-lt"/>
                <a:sym typeface="+mn-ea"/>
              </a:rPr>
              <a:t>himaa</a:t>
            </a:r>
            <a:r>
              <a:rPr lang="en-US" dirty="0">
                <a:cs typeface="+mn-lt"/>
                <a:sym typeface="+mn-ea"/>
              </a:rPr>
              <a:t> </a:t>
            </a:r>
            <a:r>
              <a:rPr lang="en-US" dirty="0" err="1">
                <a:cs typeface="+mn-lt"/>
                <a:sym typeface="+mn-ea"/>
              </a:rPr>
              <a:t>keessatti</a:t>
            </a:r>
            <a:r>
              <a:rPr lang="en-US" dirty="0">
                <a:cs typeface="+mn-lt"/>
                <a:sym typeface="+mn-ea"/>
              </a:rPr>
              <a:t>, </a:t>
            </a:r>
            <a:r>
              <a:rPr lang="en-US" dirty="0" err="1">
                <a:cs typeface="+mn-lt"/>
                <a:sym typeface="+mn-ea"/>
              </a:rPr>
              <a:t>qaama</a:t>
            </a:r>
            <a:r>
              <a:rPr lang="en-US" dirty="0">
                <a:cs typeface="+mn-lt"/>
                <a:sym typeface="+mn-ea"/>
              </a:rPr>
              <a:t> </a:t>
            </a:r>
            <a:r>
              <a:rPr lang="en-US" dirty="0" err="1">
                <a:cs typeface="+mn-lt"/>
                <a:sym typeface="+mn-ea"/>
              </a:rPr>
              <a:t>himaa</a:t>
            </a:r>
            <a:r>
              <a:rPr lang="en-US" dirty="0">
                <a:cs typeface="+mn-lt"/>
                <a:sym typeface="+mn-ea"/>
              </a:rPr>
              <a:t> </a:t>
            </a:r>
            <a:r>
              <a:rPr lang="en-US" dirty="0" err="1">
                <a:cs typeface="+mn-lt"/>
                <a:sym typeface="+mn-ea"/>
              </a:rPr>
              <a:t>yoo</a:t>
            </a:r>
            <a:r>
              <a:rPr lang="en-US" dirty="0">
                <a:cs typeface="+mn-lt"/>
                <a:sym typeface="+mn-ea"/>
              </a:rPr>
              <a:t> </a:t>
            </a:r>
            <a:r>
              <a:rPr lang="en-US" dirty="0" err="1">
                <a:cs typeface="+mn-lt"/>
                <a:sym typeface="+mn-ea"/>
              </a:rPr>
              <a:t>ta’u</a:t>
            </a:r>
            <a:r>
              <a:rPr lang="en-US" dirty="0">
                <a:cs typeface="+mn-lt"/>
                <a:sym typeface="+mn-ea"/>
              </a:rPr>
              <a:t>, </a:t>
            </a:r>
            <a:r>
              <a:rPr lang="en-US" dirty="0" err="1">
                <a:cs typeface="+mn-lt"/>
                <a:sym typeface="+mn-ea"/>
              </a:rPr>
              <a:t>jecha</a:t>
            </a:r>
            <a:r>
              <a:rPr lang="en-US" dirty="0">
                <a:cs typeface="+mn-lt"/>
                <a:sym typeface="+mn-ea"/>
              </a:rPr>
              <a:t> </a:t>
            </a:r>
            <a:r>
              <a:rPr lang="en-US" dirty="0" err="1">
                <a:cs typeface="+mn-lt"/>
                <a:sym typeface="+mn-ea"/>
              </a:rPr>
              <a:t>ykn</a:t>
            </a:r>
            <a:r>
              <a:rPr lang="en-US" dirty="0">
                <a:cs typeface="+mn-lt"/>
                <a:sym typeface="+mn-ea"/>
              </a:rPr>
              <a:t> </a:t>
            </a:r>
            <a:r>
              <a:rPr lang="en-US" dirty="0" err="1">
                <a:cs typeface="+mn-lt"/>
                <a:sym typeface="+mn-ea"/>
              </a:rPr>
              <a:t>garee</a:t>
            </a:r>
            <a:r>
              <a:rPr lang="en-US" dirty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jechootaa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>
                <a:cs typeface="+mn-lt"/>
                <a:sym typeface="+mn-ea"/>
              </a:rPr>
              <a:t>kan</a:t>
            </a:r>
            <a:r>
              <a:rPr lang="en-US" dirty="0">
                <a:cs typeface="+mn-lt"/>
                <a:sym typeface="+mn-ea"/>
              </a:rPr>
              <a:t> </a:t>
            </a:r>
            <a:r>
              <a:rPr lang="en-US" dirty="0" err="1">
                <a:cs typeface="+mn-lt"/>
                <a:sym typeface="+mn-ea"/>
              </a:rPr>
              <a:t>hojii </a:t>
            </a:r>
            <a:r>
              <a:rPr lang="en-US" dirty="0" err="1" smtClean="0">
                <a:cs typeface="+mn-lt"/>
                <a:sym typeface="+mn-ea"/>
              </a:rPr>
              <a:t>tokkoof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dhaabbatanidha</a:t>
            </a:r>
            <a:r>
              <a:rPr lang="en-US" dirty="0">
                <a:cs typeface="+mn-lt"/>
                <a:sym typeface="+mn-ea"/>
              </a:rPr>
              <a:t>. </a:t>
            </a:r>
            <a:endParaRPr lang="en-US" dirty="0">
              <a:cs typeface="+mn-lt"/>
              <a:sym typeface="+mn-ea"/>
            </a:endParaRP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 err="1">
                <a:cs typeface="+mn-lt"/>
                <a:sym typeface="+mn-ea"/>
              </a:rPr>
              <a:t>Gaaleen</a:t>
            </a:r>
            <a:r>
              <a:rPr lang="en-US" dirty="0">
                <a:cs typeface="+mn-lt"/>
                <a:sym typeface="+mn-ea"/>
              </a:rPr>
              <a:t> </a:t>
            </a:r>
            <a:r>
              <a:rPr lang="en-US" dirty="0" err="1">
                <a:cs typeface="+mn-lt"/>
                <a:sym typeface="+mn-ea"/>
              </a:rPr>
              <a:t>hima</a:t>
            </a:r>
            <a:r>
              <a:rPr lang="en-US" dirty="0">
                <a:cs typeface="+mn-lt"/>
                <a:sym typeface="+mn-ea"/>
              </a:rPr>
              <a:t> </a:t>
            </a:r>
            <a:r>
              <a:rPr lang="en-US" dirty="0" err="1">
                <a:cs typeface="+mn-lt"/>
                <a:sym typeface="+mn-ea"/>
              </a:rPr>
              <a:t>keessatti</a:t>
            </a:r>
            <a:r>
              <a:rPr lang="en-US" dirty="0">
                <a:cs typeface="+mn-lt"/>
                <a:sym typeface="+mn-ea"/>
              </a:rPr>
              <a:t> </a:t>
            </a:r>
            <a:r>
              <a:rPr lang="en-US" dirty="0" err="1">
                <a:cs typeface="+mn-lt"/>
                <a:sym typeface="+mn-ea"/>
              </a:rPr>
              <a:t>akka</a:t>
            </a:r>
            <a:r>
              <a:rPr lang="en-US" dirty="0">
                <a:cs typeface="+mn-lt"/>
                <a:sym typeface="+mn-ea"/>
              </a:rPr>
              <a:t> 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qaama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>
                <a:cs typeface="+mn-lt"/>
                <a:sym typeface="+mn-ea"/>
              </a:rPr>
              <a:t>tokkootti</a:t>
            </a:r>
            <a:r>
              <a:rPr lang="en-US" dirty="0">
                <a:cs typeface="+mn-lt"/>
                <a:sym typeface="+mn-ea"/>
              </a:rPr>
              <a:t> </a:t>
            </a:r>
            <a:r>
              <a:rPr lang="en-US" dirty="0" err="1">
                <a:cs typeface="+mn-lt"/>
                <a:sym typeface="+mn-ea"/>
              </a:rPr>
              <a:t>socho’a</a:t>
            </a:r>
            <a:r>
              <a:rPr lang="en-US" dirty="0" smtClean="0">
                <a:cs typeface="+mn-lt"/>
                <a:sym typeface="+mn-ea"/>
              </a:rPr>
              <a:t>.</a:t>
            </a:r>
            <a:endParaRPr lang="en-US" dirty="0" smtClean="0">
              <a:cs typeface="+mn-lt"/>
              <a:sym typeface="+mn-ea"/>
            </a:endParaRPr>
          </a:p>
          <a:p>
            <a:r>
              <a:rPr lang="en-US" dirty="0" err="1" smtClean="0">
                <a:cs typeface="+mn-lt"/>
                <a:sym typeface="+mn-ea"/>
              </a:rPr>
              <a:t>Gaaleen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wal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haammannaa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ykn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waliin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argama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jechootaa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kan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hojii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tokkoo</a:t>
            </a:r>
            <a:r>
              <a:rPr lang="en-US" dirty="0" smtClean="0">
                <a:cs typeface="+mn-lt"/>
                <a:sym typeface="+mn-ea"/>
              </a:rPr>
              <a:t> </a:t>
            </a:r>
            <a:r>
              <a:rPr lang="en-US" dirty="0" err="1" smtClean="0">
                <a:cs typeface="+mn-lt"/>
                <a:sym typeface="+mn-ea"/>
              </a:rPr>
              <a:t>raawwatanidha</a:t>
            </a:r>
            <a:r>
              <a:rPr lang="en-US" dirty="0" smtClean="0">
                <a:cs typeface="+mn-lt"/>
                <a:sym typeface="+mn-ea"/>
              </a:rPr>
              <a:t>. </a:t>
            </a:r>
            <a:endParaRPr lang="en-US" dirty="0">
              <a:cs typeface="+mn-lt"/>
            </a:endParaRPr>
          </a:p>
          <a:p>
            <a:endParaRPr lang="en-US" altLang="en-US">
              <a:cs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85" y="137160"/>
            <a:ext cx="8716645" cy="86614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p>
            <a:pPr marL="571500" indent="-571500">
              <a:buFont typeface="Wingdings" panose="05000000000000000000" charset="0"/>
              <a:buChar char="q"/>
            </a:pP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  <a:sym typeface="+mn-ea"/>
              </a:rPr>
              <a:t>Gosoota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  <a:sym typeface="+mn-ea"/>
              </a:rPr>
              <a:t>Gaalee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  <a:sym typeface="+mn-ea"/>
              </a:rPr>
              <a:t> </a:t>
            </a:r>
            <a:endParaRPr lang="en-US">
              <a:latin typeface="+mn-lt"/>
              <a:cs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55" y="1003300"/>
            <a:ext cx="8727440" cy="568642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p>
            <a:r>
              <a:rPr lang="en-US" dirty="0">
                <a:solidFill>
                  <a:prstClr val="black"/>
                </a:solidFill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sym typeface="+mn-ea"/>
              </a:rPr>
              <a:t>Jecha</a:t>
            </a:r>
            <a:r>
              <a:rPr lang="en-US" dirty="0">
                <a:solidFill>
                  <a:prstClr val="black"/>
                </a:solidFill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sym typeface="+mn-ea"/>
              </a:rPr>
              <a:t>akka</a:t>
            </a:r>
            <a:r>
              <a:rPr lang="en-US" dirty="0">
                <a:solidFill>
                  <a:prstClr val="black"/>
                </a:solidFill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sym typeface="+mn-ea"/>
              </a:rPr>
              <a:t>mataa</a:t>
            </a:r>
            <a:r>
              <a:rPr lang="en-US" dirty="0">
                <a:solidFill>
                  <a:prstClr val="black"/>
                </a:solidFill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sym typeface="+mn-ea"/>
              </a:rPr>
              <a:t>gaaleetti</a:t>
            </a:r>
            <a:r>
              <a:rPr lang="en-US" dirty="0">
                <a:solidFill>
                  <a:prstClr val="black"/>
                </a:solidFill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sym typeface="+mn-ea"/>
              </a:rPr>
              <a:t>tajaajilurratti</a:t>
            </a:r>
            <a:r>
              <a:rPr lang="en-US" dirty="0">
                <a:solidFill>
                  <a:prstClr val="black"/>
                </a:solidFill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sym typeface="+mn-ea"/>
              </a:rPr>
              <a:t>hundaa’uun</a:t>
            </a:r>
            <a:r>
              <a:rPr lang="en-US" dirty="0">
                <a:solidFill>
                  <a:prstClr val="black"/>
                </a:solidFill>
                <a:sym typeface="+mn-ea"/>
              </a:rPr>
              <a:t>, </a:t>
            </a:r>
            <a:r>
              <a:rPr lang="en-US" dirty="0" err="1">
                <a:solidFill>
                  <a:prstClr val="black"/>
                </a:solidFill>
                <a:sym typeface="+mn-ea"/>
              </a:rPr>
              <a:t>gaaleen</a:t>
            </a:r>
            <a:r>
              <a:rPr lang="en-US" dirty="0">
                <a:solidFill>
                  <a:prstClr val="black"/>
                </a:solidFill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sym typeface="+mn-ea"/>
              </a:rPr>
              <a:t>bakka</a:t>
            </a:r>
            <a:r>
              <a:rPr lang="en-US" dirty="0">
                <a:solidFill>
                  <a:prstClr val="black"/>
                </a:solidFill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sym typeface="+mn-ea"/>
              </a:rPr>
              <a:t>afuritti</a:t>
            </a:r>
            <a:r>
              <a:rPr lang="en-US" dirty="0">
                <a:solidFill>
                  <a:prstClr val="black"/>
                </a:solidFill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sym typeface="+mn-ea"/>
              </a:rPr>
              <a:t>qooddama</a:t>
            </a:r>
            <a:r>
              <a:rPr lang="en-US" dirty="0">
                <a:solidFill>
                  <a:prstClr val="black"/>
                </a:solidFill>
                <a:sym typeface="+mn-ea"/>
              </a:rPr>
              <a:t>. </a:t>
            </a:r>
            <a:r>
              <a:rPr lang="en-US" dirty="0" err="1">
                <a:solidFill>
                  <a:prstClr val="black"/>
                </a:solidFill>
                <a:sym typeface="+mn-ea"/>
              </a:rPr>
              <a:t>Isaanis</a:t>
            </a:r>
            <a:r>
              <a:rPr lang="en-US" dirty="0">
                <a:solidFill>
                  <a:prstClr val="black"/>
                </a:solidFill>
                <a:sym typeface="+mn-ea"/>
              </a:rPr>
              <a:t>: </a:t>
            </a:r>
            <a:endParaRPr lang="en-US" dirty="0">
              <a:solidFill>
                <a:prstClr val="black"/>
              </a:solidFill>
              <a:sym typeface="+mn-ea"/>
            </a:endParaRPr>
          </a:p>
          <a:p>
            <a:pPr marL="0" indent="0">
              <a:buNone/>
            </a:pP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1.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Gaalee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maqaa</a:t>
            </a:r>
            <a:endParaRPr lang="en-US" dirty="0" err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r>
              <a:rPr lang="en-US" dirty="0" smtClean="0">
                <a:sym typeface="+mn-ea"/>
              </a:rPr>
              <a:t>2.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Gaalee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gochimaa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cs typeface="+mn-lt"/>
                <a:sym typeface="+mn-ea"/>
              </a:rPr>
              <a:t>3.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Gaalee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durduubee</a:t>
            </a:r>
            <a:endPara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lt"/>
              <a:sym typeface="+mn-ea"/>
            </a:endParaRPr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4.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Gaalee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Maqibsaa</a:t>
            </a:r>
            <a:endPara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lt"/>
              <a:sym typeface="+mn-ea"/>
            </a:endParaRPr>
          </a:p>
          <a:p>
            <a:pPr marL="0" indent="0">
              <a:buNone/>
            </a:pPr>
            <a:endParaRPr lang="en-US">
              <a:cs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26365"/>
            <a:ext cx="8706485" cy="129159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p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  <a:sym typeface="+mn-ea"/>
              </a:rPr>
              <a:t>1. Gaalee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  <a:sym typeface="+mn-ea"/>
              </a:rPr>
              <a:t>maqaa</a:t>
            </a:r>
            <a:endParaRPr lang="en-US">
              <a:latin typeface="+mn-lt"/>
              <a:cs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40" y="1417955"/>
            <a:ext cx="8729980" cy="533654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p>
            <a:pPr marL="0" lvl="0" indent="0">
              <a:buFont typeface="Arial" panose="020B0604020202020204" pitchFamily="34" charset="0"/>
              <a:buNone/>
            </a:pP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cs typeface="+mn-lt"/>
                <a:sym typeface="+mn-ea"/>
              </a:rPr>
              <a:t>Gaaleen</a:t>
            </a:r>
            <a:r>
              <a:rPr lang="en-US" dirty="0">
                <a:solidFill>
                  <a:prstClr val="black"/>
                </a:solidFill>
                <a:cs typeface="+mn-lt"/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+mn-lt"/>
                <a:sym typeface="+mn-ea"/>
              </a:rPr>
              <a:t>maqaa</a:t>
            </a:r>
            <a:r>
              <a:rPr lang="en-US" dirty="0">
                <a:solidFill>
                  <a:prstClr val="black"/>
                </a:solidFill>
                <a:cs typeface="+mn-lt"/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+mn-lt"/>
                <a:sym typeface="+mn-ea"/>
              </a:rPr>
              <a:t>jechuun</a:t>
            </a:r>
            <a:r>
              <a:rPr lang="en-US" dirty="0">
                <a:solidFill>
                  <a:prstClr val="black"/>
                </a:solidFill>
                <a:cs typeface="+mn-lt"/>
                <a:sym typeface="+mn-ea"/>
              </a:rPr>
              <a:t>, </a:t>
            </a:r>
            <a:r>
              <a:rPr lang="en-US" dirty="0" err="1">
                <a:solidFill>
                  <a:prstClr val="black"/>
                </a:solidFill>
                <a:cs typeface="+mn-lt"/>
                <a:sym typeface="+mn-ea"/>
              </a:rPr>
              <a:t>gaalee</a:t>
            </a:r>
            <a:r>
              <a:rPr lang="en-US" dirty="0">
                <a:solidFill>
                  <a:prstClr val="black"/>
                </a:solidFill>
                <a:cs typeface="+mn-lt"/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+mn-lt"/>
                <a:sym typeface="+mn-ea"/>
              </a:rPr>
              <a:t>maqaadhan</a:t>
            </a:r>
            <a:r>
              <a:rPr lang="en-US" dirty="0">
                <a:solidFill>
                  <a:prstClr val="black"/>
                </a:solidFill>
                <a:cs typeface="+mn-lt"/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+mn-lt"/>
                <a:sym typeface="+mn-ea"/>
              </a:rPr>
              <a:t>hogganamu</a:t>
            </a:r>
            <a:r>
              <a:rPr lang="en-US" dirty="0">
                <a:solidFill>
                  <a:prstClr val="black"/>
                </a:solidFill>
                <a:cs typeface="+mn-lt"/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+mn-lt"/>
                <a:sym typeface="+mn-ea"/>
              </a:rPr>
              <a:t>ykn</a:t>
            </a:r>
            <a:r>
              <a:rPr lang="en-US" dirty="0">
                <a:solidFill>
                  <a:prstClr val="black"/>
                </a:solidFill>
                <a:cs typeface="+mn-lt"/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+mn-lt"/>
                <a:sym typeface="+mn-ea"/>
              </a:rPr>
              <a:t>kan</a:t>
            </a:r>
            <a:r>
              <a:rPr lang="en-US" dirty="0">
                <a:solidFill>
                  <a:prstClr val="black"/>
                </a:solidFill>
                <a:cs typeface="+mn-lt"/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+mn-lt"/>
                <a:sym typeface="+mn-ea"/>
              </a:rPr>
              <a:t>mataan</a:t>
            </a:r>
            <a:r>
              <a:rPr lang="en-US" dirty="0">
                <a:solidFill>
                  <a:prstClr val="black"/>
                </a:solidFill>
                <a:cs typeface="+mn-lt"/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+mn-lt"/>
                <a:sym typeface="+mn-ea"/>
              </a:rPr>
              <a:t>isaa</a:t>
            </a:r>
            <a:r>
              <a:rPr lang="en-US" dirty="0">
                <a:solidFill>
                  <a:prstClr val="black"/>
                </a:solidFill>
                <a:cs typeface="+mn-lt"/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+mn-lt"/>
                <a:sym typeface="+mn-ea"/>
              </a:rPr>
              <a:t>maqaa</a:t>
            </a:r>
            <a:r>
              <a:rPr lang="en-US" dirty="0">
                <a:solidFill>
                  <a:prstClr val="black"/>
                </a:solidFill>
                <a:cs typeface="+mn-lt"/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+mn-lt"/>
                <a:sym typeface="+mn-ea"/>
              </a:rPr>
              <a:t>ta’e</a:t>
            </a:r>
            <a:r>
              <a:rPr lang="en-US" dirty="0">
                <a:solidFill>
                  <a:prstClr val="black"/>
                </a:solidFill>
                <a:cs typeface="+mn-lt"/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+mn-lt"/>
                <a:sym typeface="+mn-ea"/>
              </a:rPr>
              <a:t>jechuudha</a:t>
            </a:r>
            <a:r>
              <a:rPr lang="en-US" dirty="0">
                <a:solidFill>
                  <a:prstClr val="black"/>
                </a:solidFill>
                <a:cs typeface="+mn-lt"/>
                <a:sym typeface="+mn-ea"/>
              </a:rPr>
              <a:t>. </a:t>
            </a:r>
            <a:endParaRPr lang="en-US" dirty="0">
              <a:solidFill>
                <a:prstClr val="black"/>
              </a:solidFill>
              <a:cs typeface="+mn-lt"/>
            </a:endParaRPr>
          </a:p>
          <a:p>
            <a:pPr marL="0" lvl="0" indent="0" algn="just">
              <a:buNone/>
            </a:pPr>
            <a:r>
              <a:rPr lang="en-US" dirty="0" err="1">
                <a:solidFill>
                  <a:prstClr val="black"/>
                </a:solidFill>
                <a:cs typeface="+mn-lt"/>
                <a:sym typeface="+mn-ea"/>
              </a:rPr>
              <a:t>Fkn</a:t>
            </a:r>
            <a:r>
              <a:rPr lang="en-US" dirty="0">
                <a:solidFill>
                  <a:prstClr val="black"/>
                </a:solidFill>
                <a:cs typeface="+mn-lt"/>
                <a:sym typeface="+mn-ea"/>
              </a:rPr>
              <a:t>. </a:t>
            </a:r>
            <a:r>
              <a:rPr lang="en-US" b="1" dirty="0" err="1">
                <a:solidFill>
                  <a:prstClr val="black"/>
                </a:solidFill>
                <a:cs typeface="+mn-lt"/>
                <a:sym typeface="+mn-ea"/>
              </a:rPr>
              <a:t>Manni</a:t>
            </a:r>
            <a:r>
              <a:rPr lang="en-US" b="1" dirty="0">
                <a:solidFill>
                  <a:prstClr val="black"/>
                </a:solidFill>
                <a:cs typeface="+mn-lt"/>
                <a:sym typeface="+mn-ea"/>
              </a:rPr>
              <a:t> </a:t>
            </a:r>
            <a:r>
              <a:rPr lang="en-US" b="1" dirty="0" err="1">
                <a:solidFill>
                  <a:prstClr val="black"/>
                </a:solidFill>
                <a:cs typeface="+mn-lt"/>
                <a:sym typeface="+mn-ea"/>
              </a:rPr>
              <a:t>moofaan</a:t>
            </a:r>
            <a:r>
              <a:rPr lang="en-US" b="1" dirty="0">
                <a:solidFill>
                  <a:prstClr val="black"/>
                </a:solidFill>
                <a:cs typeface="+mn-lt"/>
                <a:sym typeface="+mn-ea"/>
              </a:rPr>
              <a:t> sun </a:t>
            </a:r>
            <a:r>
              <a:rPr lang="en-US" dirty="0" err="1">
                <a:solidFill>
                  <a:prstClr val="black"/>
                </a:solidFill>
                <a:cs typeface="+mn-lt"/>
                <a:sym typeface="+mn-ea"/>
              </a:rPr>
              <a:t>jige</a:t>
            </a:r>
            <a:r>
              <a:rPr lang="en-US" dirty="0">
                <a:solidFill>
                  <a:prstClr val="black"/>
                </a:solidFill>
                <a:cs typeface="+mn-lt"/>
                <a:sym typeface="+mn-ea"/>
              </a:rPr>
              <a:t>.</a:t>
            </a:r>
            <a:endParaRPr lang="en-US">
              <a:cs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80" y="114935"/>
            <a:ext cx="8834120" cy="103759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p>
            <a:r>
              <a:rPr lang="en-US" dirty="0" smtClean="0">
                <a:latin typeface="+mn-lt"/>
                <a:cs typeface="+mn-lt"/>
                <a:sym typeface="+mn-ea"/>
              </a:rPr>
              <a:t>2.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  <a:sym typeface="+mn-ea"/>
              </a:rPr>
              <a:t>Gaalee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  <a:sym typeface="+mn-ea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  <a:sym typeface="+mn-ea"/>
              </a:rPr>
              <a:t>gochimaa</a:t>
            </a:r>
            <a:endParaRPr lang="en-US">
              <a:latin typeface="+mn-lt"/>
              <a:cs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" y="1146175"/>
            <a:ext cx="8841740" cy="554482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p>
            <a:pPr algn="just">
              <a:buFont typeface="Arial" panose="020B0604020202020204" pitchFamily="34" charset="0"/>
              <a:buChar char="•"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Gaalee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gochimaa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jechuun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gaalee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gochimaan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duurfamu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ykn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kan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gochimni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mataa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ta’eef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jechuudha</a:t>
            </a:r>
            <a:r>
              <a:rPr lang="en-US" dirty="0">
                <a:sym typeface="+mn-ea"/>
              </a:rPr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ym typeface="+mn-ea"/>
              </a:rPr>
              <a:t>Fkn</a:t>
            </a:r>
            <a:r>
              <a:rPr lang="en-US" dirty="0">
                <a:sym typeface="+mn-ea"/>
              </a:rPr>
              <a:t>. </a:t>
            </a:r>
            <a:r>
              <a:rPr lang="en-US" dirty="0" err="1">
                <a:sym typeface="+mn-ea"/>
              </a:rPr>
              <a:t>Qananiin</a:t>
            </a:r>
            <a:r>
              <a:rPr lang="en-US" dirty="0">
                <a:sym typeface="+mn-ea"/>
              </a:rPr>
              <a:t> </a:t>
            </a:r>
            <a:r>
              <a:rPr lang="en-US" b="1" dirty="0" err="1">
                <a:sym typeface="+mn-ea"/>
              </a:rPr>
              <a:t>biddeena</a:t>
            </a:r>
            <a:r>
              <a:rPr lang="en-US" b="1" dirty="0">
                <a:sym typeface="+mn-ea"/>
              </a:rPr>
              <a:t> </a:t>
            </a:r>
            <a:r>
              <a:rPr lang="en-US" b="1" dirty="0" err="1">
                <a:sym typeface="+mn-ea"/>
              </a:rPr>
              <a:t>xaafii</a:t>
            </a:r>
            <a:r>
              <a:rPr lang="en-US" b="1" dirty="0">
                <a:sym typeface="+mn-ea"/>
              </a:rPr>
              <a:t> </a:t>
            </a:r>
            <a:r>
              <a:rPr lang="en-US" b="1" dirty="0" err="1">
                <a:sym typeface="+mn-ea"/>
              </a:rPr>
              <a:t>tolchite</a:t>
            </a:r>
            <a:r>
              <a:rPr lang="en-US" dirty="0" smtClean="0">
                <a:sym typeface="+mn-ea"/>
              </a:rPr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sym typeface="+mn-ea"/>
              </a:rPr>
              <a:t> </a:t>
            </a:r>
            <a:r>
              <a:rPr lang="en-US" dirty="0" smtClean="0">
                <a:sym typeface="+mn-ea"/>
              </a:rPr>
              <a:t>        </a:t>
            </a:r>
            <a:r>
              <a:rPr lang="en-US" dirty="0" err="1" smtClean="0">
                <a:sym typeface="+mn-ea"/>
              </a:rPr>
              <a:t>Inni</a:t>
            </a:r>
            <a:r>
              <a:rPr lang="en-US" dirty="0" smtClean="0">
                <a:sym typeface="+mn-ea"/>
              </a:rPr>
              <a:t> </a:t>
            </a:r>
            <a:r>
              <a:rPr lang="en-US" b="1" dirty="0" err="1" smtClean="0">
                <a:sym typeface="+mn-ea"/>
              </a:rPr>
              <a:t>xalayaa</a:t>
            </a:r>
            <a:r>
              <a:rPr lang="en-US" b="1" dirty="0" smtClean="0">
                <a:sym typeface="+mn-ea"/>
              </a:rPr>
              <a:t> </a:t>
            </a:r>
            <a:r>
              <a:rPr lang="en-US" b="1" dirty="0" err="1" smtClean="0">
                <a:sym typeface="+mn-ea"/>
              </a:rPr>
              <a:t>barreesse</a:t>
            </a:r>
            <a:r>
              <a:rPr lang="en-US" b="1" dirty="0" smtClean="0">
                <a:sym typeface="+mn-ea"/>
              </a:rPr>
              <a:t> .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>
                <a:sym typeface="+mn-ea"/>
              </a:rPr>
              <a:t> </a:t>
            </a:r>
            <a:r>
              <a:rPr lang="en-US" b="1" dirty="0" smtClean="0">
                <a:sym typeface="+mn-ea"/>
              </a:rPr>
              <a:t>       </a:t>
            </a:r>
            <a:r>
              <a:rPr lang="en-US" dirty="0" err="1" smtClean="0">
                <a:sym typeface="+mn-ea"/>
              </a:rPr>
              <a:t>Beekaan</a:t>
            </a:r>
            <a:r>
              <a:rPr lang="en-US" dirty="0" smtClean="0">
                <a:sym typeface="+mn-ea"/>
              </a:rPr>
              <a:t> </a:t>
            </a:r>
            <a:r>
              <a:rPr lang="en-US" b="1" dirty="0" err="1" smtClean="0">
                <a:sym typeface="+mn-ea"/>
              </a:rPr>
              <a:t>sangaa</a:t>
            </a:r>
            <a:r>
              <a:rPr lang="en-US" b="1" dirty="0" smtClean="0">
                <a:sym typeface="+mn-ea"/>
              </a:rPr>
              <a:t> bite.</a:t>
            </a:r>
            <a:endParaRPr lang="en-US" b="1" dirty="0" smtClean="0"/>
          </a:p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5" y="-635"/>
            <a:ext cx="8808085" cy="1418590"/>
          </a:xfrm>
          <a:solidFill>
            <a:schemeClr val="bg1">
              <a:lumMod val="85000"/>
            </a:schemeClr>
          </a:solidFill>
        </p:spPr>
        <p:txBody>
          <a:bodyPr/>
          <a:p>
            <a:pPr marL="571500" indent="-571500">
              <a:buFont typeface="Wingdings" panose="05000000000000000000" charset="0"/>
              <a:buChar char="q"/>
            </a:pPr>
            <a:r>
              <a:rPr lang="en-US" altLang="en-US" b="1">
                <a:sym typeface="+mn-ea"/>
              </a:rPr>
              <a:t>Qabiyyee (Contet of Texbook)</a:t>
            </a:r>
            <a:endParaRPr lang="en-US" altLang="en-US" b="1"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25" y="1400175"/>
            <a:ext cx="8808085" cy="5364480"/>
          </a:xfrm>
          <a:solidFill>
            <a:schemeClr val="bg1">
              <a:lumMod val="75000"/>
            </a:schemeClr>
          </a:solidFill>
        </p:spPr>
        <p:txBody>
          <a:bodyPr>
            <a:normAutofit lnSpcReduction="10000"/>
          </a:bodyPr>
          <a:p>
            <a:pPr>
              <a:buFont typeface="Wingdings" panose="05000000000000000000" charset="0"/>
              <a:buChar char="o"/>
            </a:pPr>
            <a:r>
              <a:rPr lang="en-US" b="1">
                <a:sym typeface="+mn-ea"/>
              </a:rPr>
              <a:t>Dandeettiwwan Afaanii</a:t>
            </a:r>
            <a:endParaRPr lang="en-US" b="1">
              <a:sym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sym typeface="+mn-ea"/>
              </a:rPr>
              <a:t>Dhaggeeffachuufi Dubbachuu</a:t>
            </a:r>
            <a:endParaRPr lang="en-US" altLang="en-US"/>
          </a:p>
          <a:p>
            <a:r>
              <a:rPr lang="en-US" altLang="en-US">
                <a:sym typeface="+mn-ea"/>
              </a:rPr>
              <a:t>Barreessuufi Dubbisuu</a:t>
            </a:r>
            <a:endParaRPr lang="en-US" altLang="en-US"/>
          </a:p>
          <a:p>
            <a:pPr>
              <a:buFont typeface="Wingdings" panose="05000000000000000000" charset="0"/>
              <a:buChar char="o"/>
            </a:pPr>
            <a:r>
              <a:rPr lang="en-US" altLang="en-US" b="1">
                <a:sym typeface="+mn-ea"/>
              </a:rPr>
              <a:t>Fayyadama Jechootaa</a:t>
            </a:r>
            <a:endParaRPr lang="en-US" altLang="en-US" b="1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sym typeface="+mn-ea"/>
              </a:rPr>
              <a:t>Hiikaa Kallattii</a:t>
            </a:r>
            <a:endParaRPr lang="en-US" alt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sym typeface="+mn-ea"/>
              </a:rPr>
              <a:t>Hiikaa Faallaa</a:t>
            </a:r>
            <a:endParaRPr lang="en-US" alt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sym typeface="+mn-ea"/>
              </a:rPr>
              <a:t>Hiika Galumsaa</a:t>
            </a:r>
            <a:endParaRPr lang="en-US" alt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sym typeface="+mn-ea"/>
              </a:rPr>
              <a:t>Hiika Dhokataa (Aadaa)</a:t>
            </a:r>
            <a:endParaRPr lang="en-US" altLang="en-US"/>
          </a:p>
          <a:p>
            <a:pPr marL="0" indent="0">
              <a:buNone/>
            </a:pPr>
            <a:endParaRPr lang="en-US" altLang="en-US" b="1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10" y="179070"/>
            <a:ext cx="8740140" cy="90868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p>
            <a:r>
              <a:rPr lang="en-US" dirty="0" smtClean="0">
                <a:latin typeface="+mn-lt"/>
                <a:cs typeface="+mn-lt"/>
                <a:sym typeface="+mn-ea"/>
              </a:rPr>
              <a:t>3.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  <a:sym typeface="+mn-ea"/>
              </a:rPr>
              <a:t>Gaalee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  <a:sym typeface="+mn-ea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  <a:sym typeface="+mn-ea"/>
              </a:rPr>
              <a:t>durduubee/firomsee</a:t>
            </a:r>
            <a:endParaRPr lang="en-US">
              <a:latin typeface="+mn-lt"/>
              <a:cs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920" y="1087755"/>
            <a:ext cx="8724900" cy="558165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>
                <a:sym typeface="+mn-ea"/>
              </a:rPr>
              <a:t>Maataan</a:t>
            </a:r>
            <a:r>
              <a:rPr lang="en-US" dirty="0" smtClean="0">
                <a:sym typeface="+mn-ea"/>
              </a:rPr>
              <a:t> </a:t>
            </a:r>
            <a:r>
              <a:rPr lang="en-US" dirty="0" err="1">
                <a:sym typeface="+mn-ea"/>
              </a:rPr>
              <a:t>gaalee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durduubee</a:t>
            </a:r>
            <a:r>
              <a:rPr lang="en-US" dirty="0">
                <a:sym typeface="+mn-ea"/>
              </a:rPr>
              <a:t>, </a:t>
            </a:r>
            <a:r>
              <a:rPr lang="en-US" dirty="0" err="1">
                <a:sym typeface="+mn-ea"/>
              </a:rPr>
              <a:t>durduubeedha</a:t>
            </a:r>
            <a:r>
              <a:rPr lang="en-US" dirty="0">
                <a:sym typeface="+mn-ea"/>
              </a:rPr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sym typeface="+mn-ea"/>
              </a:rPr>
              <a:t> </a:t>
            </a:r>
            <a:r>
              <a:rPr lang="en-US" dirty="0" smtClean="0">
                <a:sym typeface="+mn-ea"/>
              </a:rPr>
              <a:t>  </a:t>
            </a:r>
            <a:r>
              <a:rPr lang="en-US" dirty="0" err="1" smtClean="0">
                <a:sym typeface="+mn-ea"/>
              </a:rPr>
              <a:t>Fkn</a:t>
            </a:r>
            <a:r>
              <a:rPr lang="en-US" dirty="0">
                <a:sym typeface="+mn-ea"/>
              </a:rPr>
              <a:t>. </a:t>
            </a:r>
            <a:r>
              <a:rPr lang="en-US" dirty="0" err="1">
                <a:sym typeface="+mn-ea"/>
              </a:rPr>
              <a:t>Namoomsaan</a:t>
            </a:r>
            <a:r>
              <a:rPr lang="en-US" dirty="0">
                <a:sym typeface="+mn-ea"/>
              </a:rPr>
              <a:t> </a:t>
            </a:r>
            <a:r>
              <a:rPr lang="en-US" b="1" dirty="0" err="1">
                <a:sym typeface="+mn-ea"/>
              </a:rPr>
              <a:t>gara</a:t>
            </a:r>
            <a:r>
              <a:rPr lang="en-US" b="1" dirty="0">
                <a:sym typeface="+mn-ea"/>
              </a:rPr>
              <a:t> </a:t>
            </a:r>
            <a:r>
              <a:rPr lang="en-US" b="1" dirty="0" err="1">
                <a:sym typeface="+mn-ea"/>
              </a:rPr>
              <a:t>manaa</a:t>
            </a:r>
            <a:r>
              <a:rPr lang="en-US" b="1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deeme</a:t>
            </a:r>
            <a:r>
              <a:rPr lang="en-US" dirty="0">
                <a:sym typeface="+mn-ea"/>
              </a:rPr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sym typeface="+mn-ea"/>
              </a:rPr>
              <a:t> </a:t>
            </a:r>
            <a:r>
              <a:rPr lang="en-US" dirty="0" smtClean="0">
                <a:sym typeface="+mn-ea"/>
              </a:rPr>
              <a:t>          </a:t>
            </a:r>
            <a:r>
              <a:rPr lang="en-US" dirty="0" err="1" smtClean="0">
                <a:sym typeface="+mn-ea"/>
              </a:rPr>
              <a:t>Meeshaa</a:t>
            </a:r>
            <a:r>
              <a:rPr lang="en-US" b="1" dirty="0" err="1" smtClean="0">
                <a:sym typeface="+mn-ea"/>
              </a:rPr>
              <a:t>dhan</a:t>
            </a:r>
            <a:endParaRPr lang="en-US" b="1" dirty="0" smtClean="0"/>
          </a:p>
          <a:p>
            <a:pPr marL="0" indent="0">
              <a:buNone/>
            </a:pPr>
            <a:r>
              <a:rPr lang="en-US" dirty="0">
                <a:sym typeface="+mn-ea"/>
              </a:rPr>
              <a:t> </a:t>
            </a:r>
            <a:r>
              <a:rPr lang="en-US" dirty="0" smtClean="0">
                <a:sym typeface="+mn-ea"/>
              </a:rPr>
              <a:t>          </a:t>
            </a:r>
            <a:r>
              <a:rPr lang="en-US" dirty="0" err="1" smtClean="0">
                <a:sym typeface="+mn-ea"/>
              </a:rPr>
              <a:t>mana</a:t>
            </a:r>
            <a:r>
              <a:rPr lang="en-US" dirty="0" smtClean="0">
                <a:sym typeface="+mn-ea"/>
              </a:rPr>
              <a:t> </a:t>
            </a:r>
            <a:r>
              <a:rPr lang="en-US" b="1" dirty="0" err="1" smtClean="0">
                <a:sym typeface="+mn-ea"/>
              </a:rPr>
              <a:t>jala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>
                <a:sym typeface="+mn-ea"/>
              </a:rPr>
              <a:t>            </a:t>
            </a:r>
            <a:r>
              <a:rPr lang="en-US" b="1" dirty="0" err="1" smtClean="0">
                <a:sym typeface="+mn-ea"/>
              </a:rPr>
              <a:t>Gara</a:t>
            </a:r>
            <a:r>
              <a:rPr lang="en-US" dirty="0" smtClean="0">
                <a:sym typeface="+mn-ea"/>
              </a:rPr>
              <a:t> </a:t>
            </a:r>
            <a:r>
              <a:rPr lang="en-US" dirty="0" err="1" smtClean="0">
                <a:sym typeface="+mn-ea"/>
              </a:rPr>
              <a:t>manaa</a:t>
            </a:r>
            <a:r>
              <a:rPr lang="en-US" b="1" dirty="0" err="1" smtClean="0">
                <a:sym typeface="+mn-ea"/>
              </a:rPr>
              <a:t>tti</a:t>
            </a:r>
            <a:endParaRPr lang="en-US" dirty="0" smtClean="0"/>
          </a:p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40" y="73025"/>
            <a:ext cx="8696960" cy="101536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  <a:sym typeface="+mn-ea"/>
              </a:rPr>
              <a:t>4.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  <a:sym typeface="+mn-ea"/>
              </a:rPr>
              <a:t>Gaalee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  <a:sym typeface="+mn-ea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  <a:sym typeface="+mn-ea"/>
              </a:rPr>
              <a:t>Maqibsaa</a:t>
            </a:r>
            <a:endParaRPr lang="en-US">
              <a:latin typeface="+mn-lt"/>
              <a:cs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40" y="1076960"/>
            <a:ext cx="8708390" cy="565594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>
                <a:sym typeface="+mn-ea"/>
              </a:rPr>
              <a:t>Gaaleen</a:t>
            </a:r>
            <a:r>
              <a:rPr lang="en-US" dirty="0" smtClean="0">
                <a:sym typeface="+mn-ea"/>
              </a:rPr>
              <a:t> </a:t>
            </a:r>
            <a:r>
              <a:rPr lang="en-US" dirty="0" err="1">
                <a:sym typeface="+mn-ea"/>
              </a:rPr>
              <a:t>maqibsaa</a:t>
            </a:r>
            <a:r>
              <a:rPr lang="en-US" dirty="0">
                <a:sym typeface="+mn-ea"/>
              </a:rPr>
              <a:t>, </a:t>
            </a:r>
            <a:r>
              <a:rPr lang="en-US" dirty="0" err="1">
                <a:sym typeface="+mn-ea"/>
              </a:rPr>
              <a:t>maqibsaan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oogganama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ykn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mataan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gaalee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kanaa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maqibsa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jechuudha</a:t>
            </a:r>
            <a:r>
              <a:rPr lang="en-US" dirty="0">
                <a:sym typeface="+mn-ea"/>
              </a:rPr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ym typeface="+mn-ea"/>
              </a:rPr>
              <a:t>Fkn</a:t>
            </a:r>
            <a:r>
              <a:rPr lang="en-US" dirty="0">
                <a:sym typeface="+mn-ea"/>
              </a:rPr>
              <a:t>. </a:t>
            </a:r>
            <a:r>
              <a:rPr lang="en-US" dirty="0" err="1">
                <a:sym typeface="+mn-ea"/>
              </a:rPr>
              <a:t>Taliileen</a:t>
            </a:r>
            <a:r>
              <a:rPr lang="en-US" dirty="0">
                <a:sym typeface="+mn-ea"/>
              </a:rPr>
              <a:t> </a:t>
            </a:r>
            <a:r>
              <a:rPr lang="en-US" b="1" dirty="0" err="1">
                <a:sym typeface="+mn-ea"/>
              </a:rPr>
              <a:t>barnoota</a:t>
            </a:r>
            <a:r>
              <a:rPr lang="en-US" b="1" dirty="0">
                <a:sym typeface="+mn-ea"/>
              </a:rPr>
              <a:t> </a:t>
            </a:r>
            <a:r>
              <a:rPr lang="en-US" b="1" dirty="0" err="1">
                <a:sym typeface="+mn-ea"/>
              </a:rPr>
              <a:t>ishiitiin</a:t>
            </a:r>
            <a:r>
              <a:rPr lang="en-US" b="1" dirty="0">
                <a:sym typeface="+mn-ea"/>
              </a:rPr>
              <a:t> </a:t>
            </a:r>
            <a:r>
              <a:rPr lang="en-US" b="1" dirty="0" err="1">
                <a:sym typeface="+mn-ea"/>
              </a:rPr>
              <a:t>daran</a:t>
            </a:r>
            <a:r>
              <a:rPr lang="en-US" b="1" dirty="0">
                <a:sym typeface="+mn-ea"/>
              </a:rPr>
              <a:t> </a:t>
            </a:r>
            <a:r>
              <a:rPr lang="en-US" b="1" u="sng" dirty="0" err="1">
                <a:sym typeface="+mn-ea"/>
              </a:rPr>
              <a:t>cimtuu</a:t>
            </a:r>
            <a:r>
              <a:rPr lang="en-US" dirty="0" err="1">
                <a:sym typeface="+mn-ea"/>
              </a:rPr>
              <a:t>dha</a:t>
            </a:r>
            <a:r>
              <a:rPr lang="en-US" dirty="0" smtClean="0">
                <a:sym typeface="+mn-ea"/>
              </a:rPr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ym typeface="+mn-ea"/>
              </a:rPr>
              <a:t>         </a:t>
            </a:r>
            <a:r>
              <a:rPr lang="en-US" b="1" dirty="0" err="1" smtClean="0">
                <a:sym typeface="+mn-ea"/>
              </a:rPr>
              <a:t>bareedduu</a:t>
            </a:r>
            <a:r>
              <a:rPr lang="en-US" dirty="0" smtClean="0">
                <a:solidFill>
                  <a:prstClr val="black"/>
                </a:solidFill>
                <a:sym typeface="+mn-ea"/>
              </a:rPr>
              <a:t> </a:t>
            </a:r>
            <a:r>
              <a:rPr lang="en-US" dirty="0" err="1">
                <a:solidFill>
                  <a:prstClr val="black"/>
                </a:solidFill>
                <a:sym typeface="+mn-ea"/>
              </a:rPr>
              <a:t>intala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ym typeface="+mn-ea"/>
              </a:rPr>
              <a:t>         </a:t>
            </a:r>
            <a:r>
              <a:rPr lang="en-US" b="1" dirty="0" err="1" smtClean="0">
                <a:sym typeface="+mn-ea"/>
              </a:rPr>
              <a:t>Fokkisaa</a:t>
            </a:r>
            <a:r>
              <a:rPr lang="en-US" dirty="0" smtClean="0">
                <a:sym typeface="+mn-ea"/>
              </a:rPr>
              <a:t> </a:t>
            </a:r>
            <a:r>
              <a:rPr lang="en-US" dirty="0" err="1" smtClean="0">
                <a:sym typeface="+mn-ea"/>
              </a:rPr>
              <a:t>gurbaa</a:t>
            </a:r>
            <a:r>
              <a:rPr lang="en-US" dirty="0" smtClean="0">
                <a:sym typeface="+mn-ea"/>
              </a:rPr>
              <a:t>  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40" y="147955"/>
            <a:ext cx="8794115" cy="301434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p>
            <a:r>
              <a:rPr lang="en-US" altLang="en-US" sz="7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BOQONNAA AFUR</a:t>
            </a:r>
            <a:endParaRPr lang="en-US" altLang="en-US" sz="720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705" y="3117850"/>
            <a:ext cx="8794750" cy="360489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p>
            <a:pPr marL="0" indent="0" algn="ctr">
              <a:buNone/>
            </a:pPr>
            <a:endParaRPr lang="en-US" altLang="en-US"/>
          </a:p>
          <a:p>
            <a:pPr marL="0" indent="0" algn="ctr">
              <a:buNone/>
            </a:pPr>
            <a:endParaRPr lang="en-US" altLang="en-US"/>
          </a:p>
          <a:p>
            <a:pPr marL="0" indent="0" algn="ctr">
              <a:buNone/>
            </a:pPr>
            <a:r>
              <a:rPr lang="en-US" altLang="en-US" sz="6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TOLA OOLTUMMAA</a:t>
            </a:r>
            <a:endParaRPr lang="en-US" altLang="en-US" sz="60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060" y="116205"/>
            <a:ext cx="8684895" cy="1301750"/>
          </a:xfrm>
          <a:solidFill>
            <a:schemeClr val="bg1">
              <a:lumMod val="85000"/>
            </a:schemeClr>
          </a:solidFill>
        </p:spPr>
        <p:txBody>
          <a:bodyPr/>
          <a:p>
            <a:pPr marL="571500" indent="-571500">
              <a:buFont typeface="Wingdings" panose="05000000000000000000" charset="0"/>
              <a:buChar char="q"/>
            </a:pPr>
            <a:r>
              <a:rPr lang="en-US" altLang="en-US" b="1">
                <a:sym typeface="+mn-ea"/>
              </a:rPr>
              <a:t>Maqibsa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565" y="1411605"/>
            <a:ext cx="8708390" cy="5289550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Maqibsi hima Afaan Oromoo keessatti maqaatti aanee galuun maqicha kan ibsuudha. Innis: bifa, hanga, amalaafi kan kana fakkaatan ta’uu danda’a.</a:t>
            </a:r>
            <a:endParaRPr lang="en-US" altLang="en-US"/>
          </a:p>
          <a:p>
            <a:r>
              <a:rPr lang="en-US" altLang="en-US"/>
              <a:t>Fakkeenyaaf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1. Mucaa diimaa argatan. (kan jala murame kun maqibsa. Innis, bifa mucaa ibsa.)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2. Uummanni nama gaarii jaalata. (kan jala murame kun maqibsa. Innis, amala agarsiisa)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3. Mucayyoo guddoon heerumte. (kan jala murame kun maqibsa hangaati).</a:t>
            </a:r>
            <a:endParaRPr lang="en-US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05" y="114935"/>
            <a:ext cx="8740775" cy="130302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p>
            <a:pPr marL="571500" indent="-571500">
              <a:buFont typeface="Wingdings" panose="05000000000000000000" charset="0"/>
              <a:buChar char="q"/>
            </a:pPr>
            <a:r>
              <a:rPr lang="en-US" altLang="en-US" b="1"/>
              <a:t> Afoola(2)</a:t>
            </a:r>
            <a:endParaRPr lang="en-US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705" y="1417320"/>
            <a:ext cx="8740775" cy="529463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p>
            <a:pPr>
              <a:buFont typeface="Wingdings" panose="05000000000000000000" charset="0"/>
              <a:buChar char="o"/>
            </a:pPr>
            <a:r>
              <a:rPr lang="en-US" altLang="en-US" b="1"/>
              <a:t> Mammaaksa</a:t>
            </a:r>
            <a:endParaRPr lang="en-US" altLang="en-US" b="1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Mammaaksi gosoota afoolaa keessaa tokko ta‟ee, bifa gabaabaan ergaa bal‟aafi cimaa kan ittiin dabarsaniidha.</a:t>
            </a:r>
            <a:endParaRPr lang="en-US" alt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Kun immoo yeroo baay‟ee mammaaksi dubbii fida dubbii fixas jedhamee beekkkama. </a:t>
            </a:r>
            <a:endParaRPr lang="en-US" alt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Fkn</a:t>
            </a:r>
            <a:endParaRPr lang="en-US" altLang="en-US"/>
          </a:p>
          <a:p>
            <a:pPr>
              <a:buFont typeface="Wingdings" panose="05000000000000000000" charset="0"/>
              <a:buChar char="ü"/>
            </a:pPr>
            <a:r>
              <a:rPr lang="en-US" altLang="en-US"/>
              <a:t>Qunceen walgargaartee arba hiiti.</a:t>
            </a:r>
            <a:endParaRPr lang="en-US" altLang="en-US"/>
          </a:p>
          <a:p>
            <a:pPr>
              <a:buFont typeface="Arial" panose="020B0604020202020204" pitchFamily="34" charset="0"/>
              <a:buChar char="•"/>
            </a:pPr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15" y="83820"/>
            <a:ext cx="8888730" cy="86106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p>
            <a:pPr marL="571500" indent="-571500">
              <a:buFont typeface="Wingdings" panose="05000000000000000000" charset="0"/>
              <a:buChar char="q"/>
            </a:pPr>
            <a:r>
              <a:rPr lang="en-US" b="1"/>
              <a:t> Mammaaksaa Mammaaksaan Hiikuu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" y="945515"/>
            <a:ext cx="8898255" cy="583057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en-US"/>
              <a:t>Fkn;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1. Yeroon soratan dukkana daakkatu.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=    Yoo qophaa’an hojiin nama hindhibu.     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2.</a:t>
            </a:r>
            <a:r>
              <a:rPr lang="en-US" altLang="en-US" sz="2800"/>
              <a:t> </a:t>
            </a:r>
            <a:r>
              <a:rPr lang="en-US" altLang="en-US"/>
              <a:t>Wiixaan lagaa gubannaan gingilchaa manaa booche.   </a:t>
            </a:r>
            <a:endParaRPr lang="en-US" altLang="en-US" sz="2800"/>
          </a:p>
          <a:p>
            <a:pPr marL="0" indent="0">
              <a:buNone/>
            </a:pPr>
            <a:r>
              <a:rPr lang="en-US" altLang="en-US" sz="2800"/>
              <a:t>= </a:t>
            </a:r>
            <a:r>
              <a:rPr lang="en-US" altLang="en-US"/>
              <a:t>Funyaan rukutamnaan  ijji imimmaan buuste.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3. Irreen socho’u, illeen socho’a.	     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=  Hojjetan malee nyaachuun hindanda’amu.                                       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4. Dhiittatan dhiittaa kutatan.  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= Tattaafatan malee rakkoo keessaa hinba’ani.        </a:t>
            </a:r>
            <a:endParaRPr lang="en-US" altLang="en-US"/>
          </a:p>
          <a:p>
            <a:pPr marL="0" indent="0">
              <a:buNone/>
            </a:pPr>
            <a:endParaRPr lang="en-US" altLang="en-US"/>
          </a:p>
          <a:p>
            <a:pPr marL="0" indent="0"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55" y="0"/>
            <a:ext cx="8887460" cy="162369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p>
            <a:pPr marL="742950" indent="-742950">
              <a:buFont typeface="Wingdings" panose="05000000000000000000" charset="0"/>
              <a:buChar char="q"/>
            </a:pPr>
            <a:r>
              <a:rPr lang="en-US" b="1"/>
              <a:t>Hojii Manaa / Homework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55" y="1600200"/>
            <a:ext cx="8877300" cy="504761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p>
            <a:pPr>
              <a:buFont typeface="Wingdings" panose="05000000000000000000" charset="0"/>
              <a:buChar char="o"/>
            </a:pPr>
            <a:r>
              <a:rPr lang="en-US" altLang="en-US">
                <a:sym typeface="+mn-ea"/>
              </a:rPr>
              <a:t> Hiika mammaaksota armaan gadii barreessi!</a:t>
            </a:r>
            <a:endParaRPr lang="en-US" altLang="en-US"/>
          </a:p>
          <a:p>
            <a:pPr marL="0" indent="0">
              <a:buNone/>
            </a:pPr>
            <a:r>
              <a:rPr lang="en-US" altLang="en-US">
                <a:sym typeface="+mn-ea"/>
              </a:rPr>
              <a:t>1. Hamma namaa hin geessu; cabsa namaa hinteessu.</a:t>
            </a:r>
            <a:endParaRPr lang="en-US" altLang="en-US"/>
          </a:p>
          <a:p>
            <a:pPr marL="0" indent="0">
              <a:buNone/>
            </a:pPr>
            <a:r>
              <a:rPr lang="en-US" altLang="en-US">
                <a:sym typeface="+mn-ea"/>
              </a:rPr>
              <a:t>2. Walfakkaattiin walbarbaaddi.</a:t>
            </a:r>
            <a:endParaRPr lang="en-US" altLang="en-US"/>
          </a:p>
          <a:p>
            <a:pPr marL="0" indent="0">
              <a:buNone/>
            </a:pPr>
            <a:r>
              <a:rPr lang="en-US" altLang="en-US">
                <a:sym typeface="+mn-ea"/>
              </a:rPr>
              <a:t>3. Utuufi eegeen booddee deemti.</a:t>
            </a:r>
            <a:endParaRPr lang="en-US" altLang="en-US"/>
          </a:p>
          <a:p>
            <a:pPr marL="0" indent="0">
              <a:buNone/>
            </a:pPr>
            <a:r>
              <a:rPr lang="en-US" altLang="en-US">
                <a:sym typeface="+mn-ea"/>
              </a:rPr>
              <a:t>4. Qunceen walgargaartee arba hiiti. </a:t>
            </a:r>
            <a:endParaRPr lang="en-US" altLang="en-US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" y="274955"/>
            <a:ext cx="8735060" cy="262445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en-US" altLang="en-US" sz="5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BOQONNAA SHAN </a:t>
            </a:r>
            <a:br>
              <a:rPr lang="en-US" altLang="en-US" sz="5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en-US" altLang="en-US" sz="540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675" y="2899410"/>
            <a:ext cx="8737600" cy="37909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p>
            <a:pPr marL="0" indent="0" algn="ctr">
              <a:buNone/>
            </a:pPr>
            <a:endParaRPr lang="en-US" altLang="en-US">
              <a:sym typeface="+mn-ea"/>
            </a:endParaRPr>
          </a:p>
          <a:p>
            <a:pPr marL="0" indent="0" algn="ctr">
              <a:buNone/>
            </a:pPr>
            <a:endParaRPr lang="en-US" altLang="en-US">
              <a:sym typeface="+mn-ea"/>
            </a:endParaRPr>
          </a:p>
          <a:p>
            <a:pPr marL="0" indent="0" algn="ctr">
              <a:buNone/>
            </a:pPr>
            <a:r>
              <a:rPr lang="en-US" altLang="en-US" sz="6000">
                <a:ln w="15875">
                  <a:gradFill>
                    <a:gsLst>
                      <a:gs pos="0">
                        <a:schemeClr val="accent1">
                          <a:hueMod val="80000"/>
                        </a:schemeClr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:ln>
                <a:noFill/>
                <a:effectLst/>
                <a:sym typeface="+mn-ea"/>
              </a:rPr>
              <a:t>BINEELDOTA</a:t>
            </a:r>
            <a:endParaRPr lang="en-US" sz="6000">
              <a:ln w="15875"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</a:ln>
              <a:noFill/>
              <a:effectLst/>
            </a:endParaRPr>
          </a:p>
          <a:p>
            <a:pPr marL="0" indent="0" algn="ctr">
              <a:buNone/>
            </a:pPr>
            <a:endParaRPr lang="en-US" sz="6000">
              <a:ln w="15875"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</a:ln>
              <a:noFill/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" y="0"/>
            <a:ext cx="8895715" cy="1196975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p>
            <a:r>
              <a:rPr lang="en-US"/>
              <a:t>kan itti fufee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" y="887730"/>
            <a:ext cx="8897620" cy="5894705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p>
            <a:pPr>
              <a:buFont typeface="Wingdings" panose="05000000000000000000" charset="0"/>
              <a:buChar char="o"/>
            </a:pPr>
            <a:r>
              <a:rPr lang="en-US" altLang="en-US" sz="2800"/>
              <a:t>J</a:t>
            </a:r>
            <a:r>
              <a:rPr lang="en-US" altLang="en-US" sz="2800" b="1"/>
              <a:t>echa tishoo</a:t>
            </a:r>
            <a:endParaRPr lang="en-US" altLang="en-US" sz="2800" b="1"/>
          </a:p>
          <a:p>
            <a:pPr>
              <a:buFont typeface="Wingdings" panose="05000000000000000000" charset="0"/>
              <a:buChar char="o"/>
            </a:pPr>
            <a:r>
              <a:rPr lang="en-US" altLang="en-US" sz="2800" b="1"/>
              <a:t>Caasluga</a:t>
            </a:r>
            <a:endParaRPr lang="en-US" altLang="en-US" sz="2800" b="1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>
                <a:sym typeface="+mn-ea"/>
              </a:rPr>
              <a:t>Gosoota himaa(salphaafi dachaa)</a:t>
            </a:r>
            <a:endParaRPr lang="en-US" altLang="en-US" sz="2400">
              <a:sym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>
                <a:sym typeface="+mn-ea"/>
              </a:rPr>
              <a:t>Dhamjecha / Maxxantuu</a:t>
            </a:r>
            <a:endParaRPr lang="en-US" altLang="en-US" sz="2400">
              <a:sym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>
                <a:sym typeface="+mn-ea"/>
              </a:rPr>
              <a:t>Himaa ijaaruu (Matima, Antima, Gochima)</a:t>
            </a:r>
            <a:endParaRPr lang="en-US" altLang="en-US" sz="2400">
              <a:sym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>
                <a:sym typeface="+mn-ea"/>
              </a:rPr>
              <a:t>Gaaleefi Gosoota Galee</a:t>
            </a:r>
            <a:endParaRPr lang="en-US" altLang="en-US" sz="2400">
              <a:sym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/>
              <a:t>Walqabsiistota</a:t>
            </a:r>
            <a:endParaRPr lang="en-US" altLang="en-US" sz="24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>
                <a:sym typeface="+mn-ea"/>
              </a:rPr>
              <a:t>Maqaafi Gosoota Maqaa</a:t>
            </a:r>
            <a:endParaRPr lang="en-US" altLang="en-US" sz="24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/>
              <a:t>Maqibsa                                           </a:t>
            </a:r>
            <a:r>
              <a:rPr lang="en-US" altLang="en-US" sz="2400">
                <a:latin typeface="Times New Roman" panose="02020603050405020304" charset="0"/>
              </a:rPr>
              <a:t>●</a:t>
            </a:r>
            <a:r>
              <a:rPr lang="en-US" altLang="en-US" sz="2400"/>
              <a:t>  Xalayaa Hiriyaa                            </a:t>
            </a:r>
            <a:r>
              <a:rPr lang="en-US" altLang="en-US" sz="2800" b="1"/>
              <a:t> </a:t>
            </a:r>
            <a:endParaRPr lang="en-US" altLang="en-US" sz="24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/>
              <a:t>Gochima</a:t>
            </a:r>
            <a:endParaRPr lang="en-US" altLang="en-US" sz="24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/>
              <a:t>Durduubee</a:t>
            </a:r>
            <a:endParaRPr lang="en-US" altLang="en-US" sz="24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>
                <a:sym typeface="+mn-ea"/>
              </a:rPr>
              <a:t>Gochibsa</a:t>
            </a:r>
            <a:endParaRPr lang="en-US" altLang="en-US" sz="2400">
              <a:sym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/>
              <a:t>Sagalee jabaa, laafaa, dheeraa, gabaabaa, irra butaafi hudhaa</a:t>
            </a:r>
            <a:endParaRPr lang="en-US" altLang="en-US" sz="2400"/>
          </a:p>
          <a:p>
            <a:pPr marL="0" indent="0">
              <a:buFont typeface="Wingdings" panose="05000000000000000000" charset="0"/>
              <a:buNone/>
            </a:pPr>
            <a:endParaRPr lang="en-US" altLang="en-US" sz="2400" b="1"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25" y="635"/>
            <a:ext cx="8820150" cy="141732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p>
            <a:r>
              <a:rPr lang="en-US"/>
              <a:t>kan itti fufee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435" y="1078230"/>
            <a:ext cx="8834120" cy="566737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 lnSpcReduction="20000"/>
          </a:bodyPr>
          <a:p>
            <a:pPr>
              <a:buFont typeface="Wingdings" panose="05000000000000000000" charset="0"/>
              <a:buChar char="o"/>
            </a:pPr>
            <a:r>
              <a:rPr lang="en-US" altLang="en-US" b="1">
                <a:sym typeface="+mn-ea"/>
              </a:rPr>
              <a:t>Afoola</a:t>
            </a:r>
            <a:endParaRPr lang="en-US" altLang="en-US" b="1"/>
          </a:p>
          <a:p>
            <a:pPr>
              <a:buFont typeface="Arial" panose="020B0604020202020204" pitchFamily="34" charset="0"/>
              <a:buChar char="•"/>
            </a:pPr>
            <a:r>
              <a:rPr lang="en-US" b="1" i="1">
                <a:sym typeface="+mn-ea"/>
              </a:rPr>
              <a:t>Mammaaksa                          </a:t>
            </a:r>
            <a:endParaRPr lang="en-US" b="1" i="1">
              <a:sym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i="1">
                <a:sym typeface="+mn-ea"/>
              </a:rPr>
              <a:t> </a:t>
            </a:r>
            <a:r>
              <a:rPr lang="en-US">
                <a:sym typeface="+mn-ea"/>
              </a:rPr>
              <a:t>Geerarsa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ym typeface="+mn-ea"/>
              </a:rPr>
              <a:t>Durdurii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b="1" i="1">
                <a:sym typeface="+mn-ea"/>
              </a:rPr>
              <a:t>Hiibboo</a:t>
            </a:r>
            <a:endParaRPr lang="en-US" b="1" i="1">
              <a:sym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 i="1">
                <a:sym typeface="+mn-ea"/>
              </a:rPr>
              <a:t>Tapha ijoollee</a:t>
            </a:r>
            <a:endParaRPr lang="en-US" altLang="en-US" b="1" i="1"/>
          </a:p>
          <a:p>
            <a:pPr>
              <a:buFont typeface="Arial" panose="020B0604020202020204" pitchFamily="34" charset="0"/>
              <a:buChar char="•"/>
            </a:pPr>
            <a:r>
              <a:rPr lang="en-US" b="1" i="1">
                <a:sym typeface="+mn-ea"/>
              </a:rPr>
              <a:t>Sheekkoo</a:t>
            </a:r>
            <a:endParaRPr lang="en-US" b="1" i="1"/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ym typeface="+mn-ea"/>
              </a:rPr>
              <a:t>Baacoo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ym typeface="+mn-ea"/>
              </a:rPr>
              <a:t>Eebba/Abaarsa</a:t>
            </a:r>
            <a:endParaRPr lang="en-US" altLang="en-US" b="1"/>
          </a:p>
          <a:p>
            <a:r>
              <a:rPr lang="en-US" altLang="en-US" b="1" i="1"/>
              <a:t>Faaruu Loonii</a:t>
            </a:r>
            <a:endParaRPr lang="en-US" altLang="en-US" b="1" i="1"/>
          </a:p>
          <a:p>
            <a:r>
              <a:rPr lang="en-US" altLang="en-US" b="1">
                <a:sym typeface="+mn-ea"/>
              </a:rPr>
              <a:t>Jechama</a:t>
            </a:r>
            <a:endParaRPr lang="en-US" altLang="en-US" b="1">
              <a:sym typeface="+mn-ea"/>
            </a:endParaRPr>
          </a:p>
          <a:p>
            <a:pPr>
              <a:buFont typeface="Wingdings" panose="05000000000000000000" charset="0"/>
              <a:buChar char="o"/>
            </a:pPr>
            <a:r>
              <a:rPr lang="en-US" altLang="en-US" b="1">
                <a:sym typeface="+mn-ea"/>
              </a:rPr>
              <a:t>Ogwalaloo</a:t>
            </a:r>
            <a:endParaRPr lang="en-US" altLang="en-US" b="1"/>
          </a:p>
          <a:p>
            <a:pPr marL="0" indent="0">
              <a:buNone/>
            </a:pPr>
            <a:endParaRPr lang="en-US" altLang="en-US" b="1">
              <a:sym typeface="+mn-ea"/>
            </a:endParaRPr>
          </a:p>
          <a:p>
            <a:pPr marL="0" indent="0">
              <a:buNone/>
            </a:pPr>
            <a:endParaRPr lang="en-US" altLang="en-US">
              <a:sym typeface="+mn-ea"/>
            </a:endParaRPr>
          </a:p>
          <a:p>
            <a:pPr marL="0" indent="0">
              <a:buNone/>
            </a:pPr>
            <a:endParaRPr lang="en-US" altLang="en-US" b="1" i="1"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45" y="274955"/>
            <a:ext cx="8493760" cy="286893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p>
            <a:r>
              <a:rPr lang="en-US" altLang="en-US" sz="66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BOQONNAA TOKKO</a:t>
            </a:r>
            <a:endParaRPr lang="en-US" altLang="en-US" sz="660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95" y="3144520"/>
            <a:ext cx="8523605" cy="35814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p>
            <a:pPr marL="0" indent="0" algn="ctr">
              <a:buNone/>
            </a:pPr>
            <a:endParaRPr lang="en-US" altLang="en-US">
              <a:sym typeface="+mn-ea"/>
            </a:endParaRPr>
          </a:p>
          <a:p>
            <a:pPr marL="0" indent="0" algn="ctr">
              <a:buNone/>
            </a:pPr>
            <a:endParaRPr lang="en-US" altLang="en-US">
              <a:sym typeface="+mn-ea"/>
            </a:endParaRPr>
          </a:p>
          <a:p>
            <a:pPr marL="0" indent="0" algn="ctr">
              <a:buNone/>
            </a:pPr>
            <a:r>
              <a:rPr lang="en-US" altLang="en-US" sz="480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FAYYADAMA TEEKINOOLOOJII</a:t>
            </a:r>
            <a:endParaRPr lang="en-US" altLang="en-US" sz="480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endParaRPr lang="en-US" altLang="en-US" sz="480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0" y="0"/>
            <a:ext cx="8865870" cy="158051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p>
            <a:pPr marL="571500" indent="-571500">
              <a:buFont typeface="Wingdings" panose="05000000000000000000" charset="0"/>
              <a:buChar char="q"/>
            </a:pPr>
            <a:r>
              <a:rPr lang="en-US" altLang="en-US"/>
              <a:t> FAYYADAMA TEEKINOOLOOJII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90" y="1520190"/>
            <a:ext cx="8882380" cy="521906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p>
            <a:pPr>
              <a:buFont typeface="Arial" panose="020B0604020202020204" pitchFamily="34" charset="0"/>
              <a:buChar char="•"/>
            </a:pPr>
            <a:endParaRPr lang="en-US" alt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Teekinooloojiin bu’aa beekumsa kuufamafi hojiirra oolmaa ogummaa, kan oomisha industririifi qorannoo saayinsii keessatti fayyadamuudha.</a:t>
            </a:r>
            <a:endParaRPr lang="en-US" altLang="en-US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" y="635"/>
            <a:ext cx="8913495" cy="159956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p>
            <a:pPr marL="571500" indent="-571500">
              <a:buFont typeface="Wingdings" panose="05000000000000000000" charset="0"/>
              <a:buChar char="q"/>
            </a:pPr>
            <a:r>
              <a:rPr lang="en-US" b="1">
                <a:sym typeface="+mn-ea"/>
              </a:rPr>
              <a:t>Dandeettiwwan Afaanii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55" y="1600200"/>
            <a:ext cx="8909685" cy="515048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p>
            <a:pPr>
              <a:buFont typeface="Wingdings" panose="05000000000000000000" charset="0"/>
              <a:buChar char="o"/>
            </a:pPr>
            <a:r>
              <a:rPr lang="en-US" altLang="en-US" b="1">
                <a:sym typeface="+mn-ea"/>
              </a:rPr>
              <a:t> Dhaggeeffachuu</a:t>
            </a:r>
            <a:endParaRPr lang="en-US" altLang="en-US" b="1"/>
          </a:p>
          <a:p>
            <a:r>
              <a:rPr lang="en-US" altLang="en-US">
                <a:sym typeface="+mn-ea"/>
              </a:rPr>
              <a:t>Dhaggeeffachuu</a:t>
            </a:r>
            <a:r>
              <a:rPr lang="en-US" altLang="en-US">
                <a:sym typeface="+mn-ea"/>
              </a:rPr>
              <a:t> jechuun sagaleeqilleensa irraa dhufe tokko caqasanii hubachuun hiika itti laachuu danda’u yoo ta’u.</a:t>
            </a:r>
            <a:endParaRPr lang="en-US" altLang="en-US"/>
          </a:p>
          <a:p>
            <a:r>
              <a:rPr lang="en-US" altLang="en-US">
                <a:sym typeface="+mn-ea"/>
              </a:rPr>
              <a:t> Dhagahuu jechuun immoo sagalee qilleensa irraa dhufu tokkooto itti hin yaadin ykn hin hubatin gurratti fudhachuu jechuudha.</a:t>
            </a:r>
            <a:endParaRPr lang="en-US" altLang="en-US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" y="-635"/>
            <a:ext cx="8865235" cy="159194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p>
            <a:r>
              <a:rPr lang="en-US"/>
              <a:t>kan itti fufee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985" y="1600200"/>
            <a:ext cx="8876030" cy="517271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p>
            <a:pPr>
              <a:buFont typeface="Wingdings" panose="05000000000000000000" charset="0"/>
              <a:buChar char="o"/>
            </a:pPr>
            <a:r>
              <a:rPr lang="en-US" altLang="en-US" b="1">
                <a:sym typeface="+mn-ea"/>
              </a:rPr>
              <a:t>Dubbisuu</a:t>
            </a:r>
            <a:endParaRPr lang="en-US" alt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sym typeface="+mn-ea"/>
              </a:rPr>
              <a:t>Dubbisuun </a:t>
            </a:r>
            <a:r>
              <a:rPr lang="en-US" altLang="en-US">
                <a:sym typeface="+mn-ea"/>
              </a:rPr>
              <a:t>waan lam of keessaa qaba. Innis waan waraqaa irratti barreeffame ilaalanii, yaadafi ergaa barreessaa hubachuudha. Inni biro immoo hiika mataa ofii itti kennudha</a:t>
            </a:r>
            <a:endParaRPr lang="en-US" altLang="en-US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8533</Words>
  <Application>WPS Presentation</Application>
  <PresentationFormat>On-screen Show (4:3)</PresentationFormat>
  <Paragraphs>325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7" baseType="lpstr">
      <vt:lpstr>Arial</vt:lpstr>
      <vt:lpstr>SimSun</vt:lpstr>
      <vt:lpstr>Wingdings</vt:lpstr>
      <vt:lpstr>Arial</vt:lpstr>
      <vt:lpstr>Times New Roman</vt:lpstr>
      <vt:lpstr>Wingdings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Qabiyyee (Contet of Texbook)</vt:lpstr>
      <vt:lpstr>kan itti fufee</vt:lpstr>
      <vt:lpstr>kan itti fufee</vt:lpstr>
      <vt:lpstr>BOQONNAA TOKKO</vt:lpstr>
      <vt:lpstr> FAYYADAMA TEEKINOOLOOJII</vt:lpstr>
      <vt:lpstr>Dandeettiwwan Afaanii</vt:lpstr>
      <vt:lpstr>kan itti fufee</vt:lpstr>
      <vt:lpstr>kan itti fufee</vt:lpstr>
      <vt:lpstr>Fayyadama Jechootaa</vt:lpstr>
      <vt:lpstr>kan itti fufee</vt:lpstr>
      <vt:lpstr>kan itti fufee Hojii Manaa / Homework</vt:lpstr>
      <vt:lpstr>kan itti fufee</vt:lpstr>
      <vt:lpstr>kan itti fufee</vt:lpstr>
      <vt:lpstr>BOQONNAA LAMA</vt:lpstr>
      <vt:lpstr>Dhaamjecha</vt:lpstr>
      <vt:lpstr>kan itti fufee</vt:lpstr>
      <vt:lpstr>Ogwalaloo</vt:lpstr>
      <vt:lpstr>Walaloo</vt:lpstr>
      <vt:lpstr>Amaloota Walaloo</vt:lpstr>
      <vt:lpstr>Fakkeenya Walaloo</vt:lpstr>
      <vt:lpstr>BOQONNAA SADII</vt:lpstr>
      <vt:lpstr>Afoola</vt:lpstr>
      <vt:lpstr> Hiika Galumsaa</vt:lpstr>
      <vt:lpstr> Gaalee</vt:lpstr>
      <vt:lpstr>Gosoota Gaalee </vt:lpstr>
      <vt:lpstr>1. Gaalee maqaa</vt:lpstr>
      <vt:lpstr>2. Gaalee gochimaa</vt:lpstr>
      <vt:lpstr>3. Gaalee durduubee/firomsee</vt:lpstr>
      <vt:lpstr>4. Gaalee Maqibsaa</vt:lpstr>
      <vt:lpstr>BOQONNAA AFUR</vt:lpstr>
      <vt:lpstr>Maqibsa</vt:lpstr>
      <vt:lpstr> Afoola(2)</vt:lpstr>
      <vt:lpstr> Mammaaksaa Mammaaksaan Hiikuu</vt:lpstr>
      <vt:lpstr>Hojii Manaa / Homework</vt:lpstr>
      <vt:lpstr>BOQONNAA SHAN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generated using python-pptx</dc:description>
  <cp:lastModifiedBy>Dell</cp:lastModifiedBy>
  <cp:revision>52</cp:revision>
  <dcterms:created xsi:type="dcterms:W3CDTF">2013-01-27T09:14:00Z</dcterms:created>
  <dcterms:modified xsi:type="dcterms:W3CDTF">2025-07-02T17:36:05Z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5AF7F9CACE9D46279EE86FE61F6846AC_13</vt:lpwstr>
  </property>
  <property fmtid="{D5CDD505-2E9C-101B-9397-08002B2CF9AE}" pid="3" name="KSOProductBuildVer">
    <vt:lpwstr>1033-12.2.0.21931</vt:lpwstr>
  </property>
</Properties>
</file>